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02" r:id="rId6"/>
    <p:sldMasterId id="2147483670" r:id="rId7"/>
    <p:sldMasterId id="2147483718" r:id="rId8"/>
    <p:sldMasterId id="2147483690" r:id="rId9"/>
  </p:sldMasterIdLst>
  <p:notesMasterIdLst>
    <p:notesMasterId r:id="rId35"/>
  </p:notesMasterIdLst>
  <p:handoutMasterIdLst>
    <p:handoutMasterId r:id="rId36"/>
  </p:handoutMasterIdLst>
  <p:sldIdLst>
    <p:sldId id="265"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68" r:id="rId34"/>
  </p:sldIdLst>
  <p:sldSz cx="9144000" cy="5143500" type="screen16x9"/>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p15:clr>
            <a:srgbClr val="A4A3A4"/>
          </p15:clr>
        </p15:guide>
        <p15:guide id="2" pos="158">
          <p15:clr>
            <a:srgbClr val="A4A3A4"/>
          </p15:clr>
        </p15:guide>
        <p15:guide id="3" orient="horz">
          <p15:clr>
            <a:srgbClr val="A4A3A4"/>
          </p15:clr>
        </p15:guide>
        <p15:guide id="4" pos="575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Ćwik, Natalia" initials="ĆN" lastIdx="1" clrIdx="0">
    <p:extLst>
      <p:ext uri="{19B8F6BF-5375-455C-9EA6-DF929625EA0E}">
        <p15:presenceInfo xmlns:p15="http://schemas.microsoft.com/office/powerpoint/2012/main" userId="S::Natalia.Cwik@nbp.pl::973316ca-7c7c-4125-ae14-3d5679c2d6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2C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yl pośredni 2 — Ak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Styl pośredni 1 — Ak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605" autoAdjust="0"/>
  </p:normalViewPr>
  <p:slideViewPr>
    <p:cSldViewPr snapToObjects="1">
      <p:cViewPr varScale="1">
        <p:scale>
          <a:sx n="105" d="100"/>
          <a:sy n="105" d="100"/>
        </p:scale>
        <p:origin x="1218" y="102"/>
      </p:cViewPr>
      <p:guideLst>
        <p:guide orient="horz" pos="4110"/>
        <p:guide pos="158"/>
        <p:guide orient="horz"/>
        <p:guide pos="5759"/>
      </p:guideLst>
    </p:cSldViewPr>
  </p:slideViewPr>
  <p:notesTextViewPr>
    <p:cViewPr>
      <p:scale>
        <a:sx n="1" d="1"/>
        <a:sy n="1" d="1"/>
      </p:scale>
      <p:origin x="0" y="0"/>
    </p:cViewPr>
  </p:notesTextViewPr>
  <p:notesViewPr>
    <p:cSldViewPr snapToObjects="1">
      <p:cViewPr varScale="1">
        <p:scale>
          <a:sx n="124" d="100"/>
          <a:sy n="124" d="100"/>
        </p:scale>
        <p:origin x="208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8F8D81-2C4E-429E-A39B-7382DA1FF3A8}" type="doc">
      <dgm:prSet loTypeId="urn:microsoft.com/office/officeart/2016/7/layout/BasicTimeline" loCatId="timeline" qsTypeId="urn:microsoft.com/office/officeart/2005/8/quickstyle/simple1" qsCatId="simple" csTypeId="urn:microsoft.com/office/officeart/2005/8/colors/accent2_3" csCatId="accent2" phldr="1"/>
      <dgm:spPr/>
      <dgm:t>
        <a:bodyPr/>
        <a:lstStyle/>
        <a:p>
          <a:endParaRPr lang="pl-PL"/>
        </a:p>
      </dgm:t>
    </dgm:pt>
    <dgm:pt modelId="{BE2E5A6F-0D34-4EC1-B191-180900E212BA}">
      <dgm:prSet phldrT="[Tekst]" phldr="0"/>
      <dgm:spPr/>
      <dgm:t>
        <a:bodyPr/>
        <a:lstStyle/>
        <a:p>
          <a:pPr>
            <a:defRPr b="1"/>
          </a:pPr>
          <a:r>
            <a:rPr lang="pl-PL" dirty="0">
              <a:latin typeface="Palatino Linotype"/>
            </a:rPr>
            <a:t>1492</a:t>
          </a:r>
        </a:p>
      </dgm:t>
    </dgm:pt>
    <dgm:pt modelId="{B5232D80-738A-45D1-A8AD-59D9239AA3BC}" type="parTrans" cxnId="{DB971FA6-F33A-4948-9F33-A91D5F5EB9AF}">
      <dgm:prSet/>
      <dgm:spPr/>
      <dgm:t>
        <a:bodyPr/>
        <a:lstStyle/>
        <a:p>
          <a:endParaRPr lang="pl-PL"/>
        </a:p>
      </dgm:t>
    </dgm:pt>
    <dgm:pt modelId="{2B34575A-2814-498E-8CA1-6C812490B06F}" type="sibTrans" cxnId="{DB971FA6-F33A-4948-9F33-A91D5F5EB9AF}">
      <dgm:prSet/>
      <dgm:spPr/>
      <dgm:t>
        <a:bodyPr/>
        <a:lstStyle/>
        <a:p>
          <a:endParaRPr lang="pl-PL"/>
        </a:p>
      </dgm:t>
    </dgm:pt>
    <dgm:pt modelId="{584026B7-DA8A-43FF-AA4C-3D76AAC1CEF6}">
      <dgm:prSet phldrT="[Tekst]" phldr="0"/>
      <dgm:spPr/>
      <dgm:t>
        <a:bodyPr/>
        <a:lstStyle/>
        <a:p>
          <a:pPr algn="ctr" rtl="0"/>
          <a:r>
            <a:rPr lang="pl-PL" b="1" dirty="0">
              <a:latin typeface="Palatino Linotype"/>
            </a:rPr>
            <a:t>KRZYSZTOF KOLUMB DOCIERA DO AMERYKI</a:t>
          </a:r>
        </a:p>
        <a:p>
          <a:pPr algn="ctr" rtl="0"/>
          <a:r>
            <a:rPr lang="pl-PL" b="1" dirty="0">
              <a:latin typeface="Palatino Linotype"/>
            </a:rPr>
            <a:t>WIELKIE ODKRYCIA GEOGRAFICZNE</a:t>
          </a:r>
        </a:p>
      </dgm:t>
    </dgm:pt>
    <dgm:pt modelId="{BCBA6627-6871-40FE-BF88-8A2A9832034F}" type="parTrans" cxnId="{DBF4CDAE-A2B5-4686-AFAA-7EDD01DF4D4D}">
      <dgm:prSet/>
      <dgm:spPr/>
      <dgm:t>
        <a:bodyPr/>
        <a:lstStyle/>
        <a:p>
          <a:endParaRPr lang="pl-PL"/>
        </a:p>
      </dgm:t>
    </dgm:pt>
    <dgm:pt modelId="{E2CEA77B-B4F2-4B05-B820-E5A29BB98ADE}" type="sibTrans" cxnId="{DBF4CDAE-A2B5-4686-AFAA-7EDD01DF4D4D}">
      <dgm:prSet/>
      <dgm:spPr/>
      <dgm:t>
        <a:bodyPr/>
        <a:lstStyle/>
        <a:p>
          <a:endParaRPr lang="pl-PL"/>
        </a:p>
      </dgm:t>
    </dgm:pt>
    <dgm:pt modelId="{8CDAE863-F77A-46AC-9731-8873C294FB91}">
      <dgm:prSet phldrT="[Tekst]" phldr="0"/>
      <dgm:spPr/>
      <dgm:t>
        <a:bodyPr/>
        <a:lstStyle/>
        <a:p>
          <a:pPr>
            <a:defRPr b="1"/>
          </a:pPr>
          <a:r>
            <a:rPr lang="pl-PL" dirty="0">
              <a:latin typeface="Palatino Linotype"/>
            </a:rPr>
            <a:t>1498</a:t>
          </a:r>
        </a:p>
      </dgm:t>
    </dgm:pt>
    <dgm:pt modelId="{77551F06-9A1C-42BA-B821-F8E4FCA04FCD}" type="parTrans" cxnId="{444BCC1E-4624-4AD7-95C9-D33A07A24B27}">
      <dgm:prSet/>
      <dgm:spPr/>
      <dgm:t>
        <a:bodyPr/>
        <a:lstStyle/>
        <a:p>
          <a:endParaRPr lang="pl-PL"/>
        </a:p>
      </dgm:t>
    </dgm:pt>
    <dgm:pt modelId="{9FFCFAB0-F791-4075-93DD-ED2CA7FC3C41}" type="sibTrans" cxnId="{444BCC1E-4624-4AD7-95C9-D33A07A24B27}">
      <dgm:prSet/>
      <dgm:spPr/>
      <dgm:t>
        <a:bodyPr/>
        <a:lstStyle/>
        <a:p>
          <a:endParaRPr lang="pl-PL"/>
        </a:p>
      </dgm:t>
    </dgm:pt>
    <dgm:pt modelId="{7C5C0C04-BAB1-44B4-868B-9BE9BE5F8BE0}">
      <dgm:prSet phldrT="[Tekst]" phldr="0"/>
      <dgm:spPr/>
      <dgm:t>
        <a:bodyPr/>
        <a:lstStyle/>
        <a:p>
          <a:pPr algn="ctr"/>
          <a:r>
            <a:rPr lang="pl-PL" b="1" dirty="0">
              <a:latin typeface="Palatino Linotype"/>
            </a:rPr>
            <a:t>LEONARDO DA VINCI UKOŃCZYŁ </a:t>
          </a:r>
          <a:r>
            <a:rPr lang="pl-PL" b="1" i="1" dirty="0">
              <a:latin typeface="Palatino Linotype"/>
            </a:rPr>
            <a:t>OSTATNIĄ</a:t>
          </a:r>
          <a:r>
            <a:rPr lang="pl-PL" b="1" dirty="0">
              <a:latin typeface="Palatino Linotype"/>
            </a:rPr>
            <a:t> </a:t>
          </a:r>
          <a:r>
            <a:rPr lang="pl-PL" b="1" i="1" dirty="0">
              <a:latin typeface="Palatino Linotype"/>
            </a:rPr>
            <a:t>WIECZERZĘ</a:t>
          </a:r>
        </a:p>
      </dgm:t>
    </dgm:pt>
    <dgm:pt modelId="{803F545B-2038-49B3-BE80-EF3285B7A3DB}" type="parTrans" cxnId="{B09BFAA3-3EB8-4E33-A6C6-7663D8D04BB0}">
      <dgm:prSet/>
      <dgm:spPr/>
      <dgm:t>
        <a:bodyPr/>
        <a:lstStyle/>
        <a:p>
          <a:endParaRPr lang="pl-PL"/>
        </a:p>
      </dgm:t>
    </dgm:pt>
    <dgm:pt modelId="{28B96595-938F-48DE-932D-92ABE18D57B9}" type="sibTrans" cxnId="{B09BFAA3-3EB8-4E33-A6C6-7663D8D04BB0}">
      <dgm:prSet/>
      <dgm:spPr/>
      <dgm:t>
        <a:bodyPr/>
        <a:lstStyle/>
        <a:p>
          <a:endParaRPr lang="pl-PL"/>
        </a:p>
      </dgm:t>
    </dgm:pt>
    <dgm:pt modelId="{8FDA7975-B0BF-49F1-8A5B-74D686789354}">
      <dgm:prSet phldrT="[Tekst]" phldr="0"/>
      <dgm:spPr/>
      <dgm:t>
        <a:bodyPr/>
        <a:lstStyle/>
        <a:p>
          <a:pPr>
            <a:defRPr b="1"/>
          </a:pPr>
          <a:r>
            <a:rPr lang="pl-PL" dirty="0">
              <a:latin typeface="Palatino Linotype"/>
            </a:rPr>
            <a:t>1517</a:t>
          </a:r>
        </a:p>
      </dgm:t>
    </dgm:pt>
    <dgm:pt modelId="{B08E1AA2-27CA-45AA-B052-CC8E1C9E1C35}" type="parTrans" cxnId="{3BCE2E34-91F4-4A31-A62C-863D805287F0}">
      <dgm:prSet/>
      <dgm:spPr/>
      <dgm:t>
        <a:bodyPr/>
        <a:lstStyle/>
        <a:p>
          <a:endParaRPr lang="pl-PL"/>
        </a:p>
      </dgm:t>
    </dgm:pt>
    <dgm:pt modelId="{3096A77C-58DC-4449-8BF1-C31C6D98FF21}" type="sibTrans" cxnId="{3BCE2E34-91F4-4A31-A62C-863D805287F0}">
      <dgm:prSet/>
      <dgm:spPr/>
      <dgm:t>
        <a:bodyPr/>
        <a:lstStyle/>
        <a:p>
          <a:endParaRPr lang="pl-PL"/>
        </a:p>
      </dgm:t>
    </dgm:pt>
    <dgm:pt modelId="{32040B9E-FD9D-4B01-B03D-A5CC708F6EE6}">
      <dgm:prSet phldrT="[Tekst]" phldr="0"/>
      <dgm:spPr/>
      <dgm:t>
        <a:bodyPr/>
        <a:lstStyle/>
        <a:p>
          <a:pPr algn="ctr"/>
          <a:r>
            <a:rPr lang="pl-PL" b="1" dirty="0">
              <a:latin typeface="Palatino Linotype"/>
            </a:rPr>
            <a:t>MARCIN LUTER OGŁASZA 95 TEZ W WITTENBERDZE</a:t>
          </a:r>
        </a:p>
        <a:p>
          <a:pPr algn="ctr"/>
          <a:r>
            <a:rPr lang="pl-PL" b="1" dirty="0">
              <a:latin typeface="Palatino Linotype"/>
            </a:rPr>
            <a:t>POCZĄTEK RUCHU REFORMACYJNEGO</a:t>
          </a:r>
        </a:p>
      </dgm:t>
    </dgm:pt>
    <dgm:pt modelId="{45506C31-3367-413A-91A0-0316DF6C5F37}" type="parTrans" cxnId="{50BE7821-8C63-4EF4-9D92-1D8060CD7817}">
      <dgm:prSet/>
      <dgm:spPr/>
      <dgm:t>
        <a:bodyPr/>
        <a:lstStyle/>
        <a:p>
          <a:endParaRPr lang="pl-PL"/>
        </a:p>
      </dgm:t>
    </dgm:pt>
    <dgm:pt modelId="{F4F4D714-A89E-4373-AFBF-7A05D527A7C6}" type="sibTrans" cxnId="{50BE7821-8C63-4EF4-9D92-1D8060CD7817}">
      <dgm:prSet/>
      <dgm:spPr/>
      <dgm:t>
        <a:bodyPr/>
        <a:lstStyle/>
        <a:p>
          <a:endParaRPr lang="pl-PL"/>
        </a:p>
      </dgm:t>
    </dgm:pt>
    <dgm:pt modelId="{F635103C-41E6-4F84-B6B8-592DF755F0AA}">
      <dgm:prSet phldr="0"/>
      <dgm:spPr/>
      <dgm:t>
        <a:bodyPr/>
        <a:lstStyle/>
        <a:p>
          <a:pPr>
            <a:defRPr b="1"/>
          </a:pPr>
          <a:r>
            <a:rPr lang="pl-PL" b="1" dirty="0">
              <a:latin typeface="Palatino Linotype"/>
            </a:rPr>
            <a:t>1519-1522</a:t>
          </a:r>
          <a:endParaRPr lang="en-US" b="1" dirty="0">
            <a:latin typeface="Palatino Linotype"/>
          </a:endParaRPr>
        </a:p>
      </dgm:t>
    </dgm:pt>
    <dgm:pt modelId="{FDE0A372-3EB4-49FF-A072-91A86E222CB0}" type="parTrans" cxnId="{64779340-A605-4ECA-BF53-019771EBB862}">
      <dgm:prSet/>
      <dgm:spPr/>
      <dgm:t>
        <a:bodyPr/>
        <a:lstStyle/>
        <a:p>
          <a:endParaRPr lang="pl-PL"/>
        </a:p>
      </dgm:t>
    </dgm:pt>
    <dgm:pt modelId="{921C00D6-2524-4CE9-8F7F-BAEAED548AFD}" type="sibTrans" cxnId="{64779340-A605-4ECA-BF53-019771EBB862}">
      <dgm:prSet/>
      <dgm:spPr/>
      <dgm:t>
        <a:bodyPr/>
        <a:lstStyle/>
        <a:p>
          <a:endParaRPr lang="pl-PL"/>
        </a:p>
      </dgm:t>
    </dgm:pt>
    <dgm:pt modelId="{E160A551-3B85-4138-A880-0E9ABC64B9A8}">
      <dgm:prSet phldr="0"/>
      <dgm:spPr/>
      <dgm:t>
        <a:bodyPr/>
        <a:lstStyle/>
        <a:p>
          <a:pPr algn="ctr"/>
          <a:r>
            <a:rPr lang="pl-PL" b="1" dirty="0">
              <a:latin typeface="Palatino Linotype"/>
            </a:rPr>
            <a:t>FERDYNAND MAGELLAN PRZEWODZI WYPRAWIE DOOKOŁA ŚWIATA</a:t>
          </a:r>
        </a:p>
      </dgm:t>
    </dgm:pt>
    <dgm:pt modelId="{815C40F0-0A24-421E-8010-A40D0CF2B663}" type="parTrans" cxnId="{8E2EAFC2-C9D3-4CC6-AF2C-8473794B1E9C}">
      <dgm:prSet/>
      <dgm:spPr/>
      <dgm:t>
        <a:bodyPr/>
        <a:lstStyle/>
        <a:p>
          <a:endParaRPr lang="pl-PL"/>
        </a:p>
      </dgm:t>
    </dgm:pt>
    <dgm:pt modelId="{EFE6151B-1BCF-478A-BBBD-C38553D7ED51}" type="sibTrans" cxnId="{8E2EAFC2-C9D3-4CC6-AF2C-8473794B1E9C}">
      <dgm:prSet/>
      <dgm:spPr/>
      <dgm:t>
        <a:bodyPr/>
        <a:lstStyle/>
        <a:p>
          <a:endParaRPr lang="pl-PL"/>
        </a:p>
      </dgm:t>
    </dgm:pt>
    <dgm:pt modelId="{51D82E79-5BFA-4692-9B98-30923D2DCA76}">
      <dgm:prSet phldr="0"/>
      <dgm:spPr/>
      <dgm:t>
        <a:bodyPr/>
        <a:lstStyle/>
        <a:p>
          <a:pPr algn="ctr"/>
          <a:r>
            <a:rPr lang="pl-PL" b="1" dirty="0">
              <a:latin typeface="Palatino Linotype"/>
            </a:rPr>
            <a:t>1534</a:t>
          </a:r>
        </a:p>
      </dgm:t>
    </dgm:pt>
    <dgm:pt modelId="{5AD32FA1-7495-4623-B95D-54CD2A501410}" type="parTrans" cxnId="{489D2A32-2C5B-4A54-9070-9B5D84EF8AE8}">
      <dgm:prSet/>
      <dgm:spPr/>
      <dgm:t>
        <a:bodyPr/>
        <a:lstStyle/>
        <a:p>
          <a:endParaRPr lang="pl-PL"/>
        </a:p>
      </dgm:t>
    </dgm:pt>
    <dgm:pt modelId="{9DB3EC06-1E9D-4600-A79F-5402B8459C0B}" type="sibTrans" cxnId="{489D2A32-2C5B-4A54-9070-9B5D84EF8AE8}">
      <dgm:prSet/>
      <dgm:spPr/>
      <dgm:t>
        <a:bodyPr/>
        <a:lstStyle/>
        <a:p>
          <a:endParaRPr lang="pl-PL"/>
        </a:p>
      </dgm:t>
    </dgm:pt>
    <dgm:pt modelId="{B32D3E9C-48F7-47A2-BB59-9C2467379CF8}">
      <dgm:prSet/>
      <dgm:spPr/>
      <dgm:t>
        <a:bodyPr/>
        <a:lstStyle/>
        <a:p>
          <a:pPr algn="ctr"/>
          <a:r>
            <a:rPr lang="pl-PL" b="1" dirty="0">
              <a:latin typeface="Palatino Linotype"/>
            </a:rPr>
            <a:t>ANGLIA ZRYWA STOSUNKI Z KOŚCIOŁEM KATOLICKIM</a:t>
          </a:r>
        </a:p>
        <a:p>
          <a:pPr algn="ctr"/>
          <a:r>
            <a:rPr lang="pl-PL" b="1" dirty="0">
              <a:latin typeface="Palatino Linotype"/>
            </a:rPr>
            <a:t>POWSTAJE TOWARZYSTWO JEZUSOWE</a:t>
          </a:r>
        </a:p>
      </dgm:t>
    </dgm:pt>
    <dgm:pt modelId="{079AED50-DB0A-451A-9AEE-88CBF84FD44F}" type="parTrans" cxnId="{1090B021-71D8-4E5C-8668-1DAE603DFCB5}">
      <dgm:prSet/>
      <dgm:spPr/>
      <dgm:t>
        <a:bodyPr/>
        <a:lstStyle/>
        <a:p>
          <a:endParaRPr lang="pl-PL"/>
        </a:p>
      </dgm:t>
    </dgm:pt>
    <dgm:pt modelId="{FF7085ED-64E5-4DAC-B2E6-28038E68B888}" type="sibTrans" cxnId="{1090B021-71D8-4E5C-8668-1DAE603DFCB5}">
      <dgm:prSet/>
      <dgm:spPr/>
      <dgm:t>
        <a:bodyPr/>
        <a:lstStyle/>
        <a:p>
          <a:endParaRPr lang="pl-PL"/>
        </a:p>
      </dgm:t>
    </dgm:pt>
    <dgm:pt modelId="{28349CB2-48C0-4FB3-B7D5-EA215DA1F284}">
      <dgm:prSet/>
      <dgm:spPr/>
      <dgm:t>
        <a:bodyPr/>
        <a:lstStyle/>
        <a:p>
          <a:r>
            <a:rPr lang="pl-PL" b="1" dirty="0">
              <a:latin typeface="Palatino Linotype"/>
            </a:rPr>
            <a:t>1541</a:t>
          </a:r>
        </a:p>
      </dgm:t>
    </dgm:pt>
    <dgm:pt modelId="{AF90A9AA-F51F-4753-B2E4-B43D10D6813D}" type="parTrans" cxnId="{7D00F5B7-5476-4E20-B603-9A4DF659ABDD}">
      <dgm:prSet/>
      <dgm:spPr/>
      <dgm:t>
        <a:bodyPr/>
        <a:lstStyle/>
        <a:p>
          <a:endParaRPr lang="pl-PL"/>
        </a:p>
      </dgm:t>
    </dgm:pt>
    <dgm:pt modelId="{B00886D7-6D7F-4577-A494-6115FD7FA3F1}" type="sibTrans" cxnId="{7D00F5B7-5476-4E20-B603-9A4DF659ABDD}">
      <dgm:prSet/>
      <dgm:spPr/>
      <dgm:t>
        <a:bodyPr/>
        <a:lstStyle/>
        <a:p>
          <a:endParaRPr lang="pl-PL"/>
        </a:p>
      </dgm:t>
    </dgm:pt>
    <dgm:pt modelId="{C344282D-AE3F-4E67-82DD-4788668C9DFC}">
      <dgm:prSet/>
      <dgm:spPr/>
      <dgm:t>
        <a:bodyPr/>
        <a:lstStyle/>
        <a:p>
          <a:pPr algn="ctr"/>
          <a:r>
            <a:rPr lang="pl-PL" b="1" dirty="0">
              <a:latin typeface="Palatino Linotype"/>
            </a:rPr>
            <a:t>MICHAŁ ANIOŁ KOŃCZY TWORZENIE </a:t>
          </a:r>
          <a:r>
            <a:rPr lang="pl-PL" b="1" i="1" dirty="0">
              <a:latin typeface="Palatino Linotype"/>
            </a:rPr>
            <a:t>SĄDU</a:t>
          </a:r>
          <a:r>
            <a:rPr lang="pl-PL" b="1" dirty="0">
              <a:latin typeface="Palatino Linotype"/>
            </a:rPr>
            <a:t> </a:t>
          </a:r>
          <a:r>
            <a:rPr lang="pl-PL" b="1" i="1" dirty="0">
              <a:latin typeface="Palatino Linotype"/>
            </a:rPr>
            <a:t>OSTATECZNEGO</a:t>
          </a:r>
        </a:p>
      </dgm:t>
    </dgm:pt>
    <dgm:pt modelId="{4704692E-76B3-40E7-B8A6-35164015F072}" type="parTrans" cxnId="{ADB6D9E1-296B-4E90-B82B-D9F494EFB1E1}">
      <dgm:prSet/>
      <dgm:spPr/>
      <dgm:t>
        <a:bodyPr/>
        <a:lstStyle/>
        <a:p>
          <a:endParaRPr lang="pl-PL"/>
        </a:p>
      </dgm:t>
    </dgm:pt>
    <dgm:pt modelId="{EFB1C8F1-77A1-4199-9A30-7180A4F5F824}" type="sibTrans" cxnId="{ADB6D9E1-296B-4E90-B82B-D9F494EFB1E1}">
      <dgm:prSet/>
      <dgm:spPr/>
      <dgm:t>
        <a:bodyPr/>
        <a:lstStyle/>
        <a:p>
          <a:endParaRPr lang="pl-PL"/>
        </a:p>
      </dgm:t>
    </dgm:pt>
    <dgm:pt modelId="{2BA95B77-636B-4870-8246-27A2908DA622}" type="pres">
      <dgm:prSet presAssocID="{798F8D81-2C4E-429E-A39B-7382DA1FF3A8}" presName="root" presStyleCnt="0">
        <dgm:presLayoutVars>
          <dgm:chMax/>
          <dgm:chPref/>
          <dgm:animLvl val="lvl"/>
        </dgm:presLayoutVars>
      </dgm:prSet>
      <dgm:spPr/>
    </dgm:pt>
    <dgm:pt modelId="{931F0B38-A2B7-4DFF-8D1A-AFEF1BF8F452}" type="pres">
      <dgm:prSet presAssocID="{798F8D81-2C4E-429E-A39B-7382DA1FF3A8}" presName="divider" presStyleLbl="fgAccFollowNode1" presStyleIdx="0" presStyleCnt="1" custLinFactNeighborY="92644"/>
      <dgm:spPr>
        <a:blipFill rotWithShape="0">
          <a:blip xmlns:r="http://schemas.openxmlformats.org/officeDocument/2006/relationships" r:embed="rId1"/>
          <a:stretch>
            <a:fillRect/>
          </a:stretch>
        </a:blipFill>
        <a:ln w="25400" cap="flat" cmpd="sng" algn="ctr">
          <a:solidFill>
            <a:schemeClr val="accent2">
              <a:alpha val="90000"/>
              <a:tint val="40000"/>
              <a:hueOff val="0"/>
              <a:satOff val="0"/>
              <a:lumOff val="0"/>
              <a:alphaOff val="0"/>
            </a:schemeClr>
          </a:solidFill>
          <a:prstDash val="solid"/>
          <a:tailEnd type="triangle" w="lg" len="lg"/>
        </a:ln>
        <a:effectLst/>
      </dgm:spPr>
    </dgm:pt>
    <dgm:pt modelId="{7BE252B8-BF62-40C1-9EC0-6B46B727C009}" type="pres">
      <dgm:prSet presAssocID="{798F8D81-2C4E-429E-A39B-7382DA1FF3A8}" presName="nodes" presStyleCnt="0">
        <dgm:presLayoutVars>
          <dgm:chMax/>
          <dgm:chPref/>
          <dgm:animLvl val="lvl"/>
        </dgm:presLayoutVars>
      </dgm:prSet>
      <dgm:spPr/>
    </dgm:pt>
    <dgm:pt modelId="{4EA36DB4-1B52-4EBE-9471-FEEE45253273}" type="pres">
      <dgm:prSet presAssocID="{BE2E5A6F-0D34-4EC1-B191-180900E212BA}" presName="composite" presStyleCnt="0"/>
      <dgm:spPr/>
    </dgm:pt>
    <dgm:pt modelId="{1CB52A57-9DAA-4A54-B47E-21A89B8EACBC}" type="pres">
      <dgm:prSet presAssocID="{BE2E5A6F-0D34-4EC1-B191-180900E212BA}" presName="L1TextContainer" presStyleLbl="revTx" presStyleIdx="0" presStyleCnt="6" custScaleX="95361" custScaleY="120900" custLinFactNeighborX="-10157" custLinFactNeighborY="20386">
        <dgm:presLayoutVars>
          <dgm:chMax val="1"/>
          <dgm:chPref val="1"/>
          <dgm:bulletEnabled val="1"/>
        </dgm:presLayoutVars>
      </dgm:prSet>
      <dgm:spPr/>
    </dgm:pt>
    <dgm:pt modelId="{93D9E7F9-A793-46D0-92E2-3A0FEE12B154}" type="pres">
      <dgm:prSet presAssocID="{BE2E5A6F-0D34-4EC1-B191-180900E212BA}" presName="L2TextContainerWrapper" presStyleCnt="0">
        <dgm:presLayoutVars>
          <dgm:chMax val="0"/>
          <dgm:chPref val="0"/>
          <dgm:bulletEnabled val="1"/>
        </dgm:presLayoutVars>
      </dgm:prSet>
      <dgm:spPr/>
    </dgm:pt>
    <dgm:pt modelId="{DBBE807F-4E1D-4BFA-8EC8-6C5500FF15B0}" type="pres">
      <dgm:prSet presAssocID="{BE2E5A6F-0D34-4EC1-B191-180900E212BA}" presName="L2TextContainer" presStyleLbl="bgAcc1" presStyleIdx="0" presStyleCnt="6"/>
      <dgm:spPr/>
    </dgm:pt>
    <dgm:pt modelId="{8CFC6B8F-CA0E-40FF-81EC-ACBFA160695D}" type="pres">
      <dgm:prSet presAssocID="{BE2E5A6F-0D34-4EC1-B191-180900E212BA}" presName="FlexibleEmptyPlaceHolder" presStyleCnt="0"/>
      <dgm:spPr/>
    </dgm:pt>
    <dgm:pt modelId="{8E74024E-4887-4636-8CCF-A9FF954258F3}" type="pres">
      <dgm:prSet presAssocID="{BE2E5A6F-0D34-4EC1-B191-180900E212BA}" presName="ConnectLine" presStyleLbl="sibTrans1D1" presStyleIdx="0" presStyleCnt="6" custLinFactX="-202275" custLinFactNeighborX="-300000" custLinFactNeighborY="1723"/>
      <dgm:spPr>
        <a:noFill/>
        <a:ln w="9525" cap="flat" cmpd="sng" algn="ctr">
          <a:solidFill>
            <a:schemeClr val="accent2">
              <a:shade val="90000"/>
              <a:hueOff val="0"/>
              <a:satOff val="0"/>
              <a:lumOff val="0"/>
              <a:alphaOff val="0"/>
            </a:schemeClr>
          </a:solidFill>
          <a:prstDash val="dash"/>
        </a:ln>
        <a:effectLst/>
      </dgm:spPr>
    </dgm:pt>
    <dgm:pt modelId="{9BC93BC2-C253-4237-9184-EC104BFE16A5}" type="pres">
      <dgm:prSet presAssocID="{BE2E5A6F-0D34-4EC1-B191-180900E212BA}" presName="ConnectorPoint" presStyleLbl="alignNode1" presStyleIdx="0" presStyleCnt="6" custFlipHor="1" custScaleX="100002" custScaleY="100002" custLinFactX="-100000" custLinFactNeighborX="-177773" custLinFactNeighborY="-20071"/>
      <dgm:spPr/>
    </dgm:pt>
    <dgm:pt modelId="{2810C1F8-ABBE-4C21-AD33-109321B1C826}" type="pres">
      <dgm:prSet presAssocID="{BE2E5A6F-0D34-4EC1-B191-180900E212BA}" presName="EmptyPlaceHolder" presStyleCnt="0"/>
      <dgm:spPr/>
    </dgm:pt>
    <dgm:pt modelId="{01087A2D-6FCD-4DEF-BE60-595C12B293CF}" type="pres">
      <dgm:prSet presAssocID="{2B34575A-2814-498E-8CA1-6C812490B06F}" presName="spaceBetweenRectangles" presStyleCnt="0"/>
      <dgm:spPr/>
    </dgm:pt>
    <dgm:pt modelId="{6D079F49-402A-48AE-982A-2BB3A1BE1004}" type="pres">
      <dgm:prSet presAssocID="{8CDAE863-F77A-46AC-9731-8873C294FB91}" presName="composite" presStyleCnt="0"/>
      <dgm:spPr/>
    </dgm:pt>
    <dgm:pt modelId="{98AE1A9E-18ED-4E01-ABE7-09086AFFD95D}" type="pres">
      <dgm:prSet presAssocID="{8CDAE863-F77A-46AC-9731-8873C294FB91}" presName="L1TextContainer" presStyleLbl="revTx" presStyleIdx="1" presStyleCnt="6">
        <dgm:presLayoutVars>
          <dgm:chMax val="1"/>
          <dgm:chPref val="1"/>
          <dgm:bulletEnabled val="1"/>
        </dgm:presLayoutVars>
      </dgm:prSet>
      <dgm:spPr/>
    </dgm:pt>
    <dgm:pt modelId="{6B1C17FB-E804-442A-8B9E-F432790BBDA3}" type="pres">
      <dgm:prSet presAssocID="{8CDAE863-F77A-46AC-9731-8873C294FB91}" presName="L2TextContainerWrapper" presStyleCnt="0">
        <dgm:presLayoutVars>
          <dgm:chMax val="0"/>
          <dgm:chPref val="0"/>
          <dgm:bulletEnabled val="1"/>
        </dgm:presLayoutVars>
      </dgm:prSet>
      <dgm:spPr/>
    </dgm:pt>
    <dgm:pt modelId="{F5CC82A2-1C4D-4E38-BC31-6F04D4E5DF2B}" type="pres">
      <dgm:prSet presAssocID="{8CDAE863-F77A-46AC-9731-8873C294FB91}" presName="L2TextContainer" presStyleLbl="bgAcc1" presStyleIdx="1" presStyleCnt="6"/>
      <dgm:spPr/>
    </dgm:pt>
    <dgm:pt modelId="{614AF8F5-4F5E-4A4F-AAE5-B67E051E4023}" type="pres">
      <dgm:prSet presAssocID="{8CDAE863-F77A-46AC-9731-8873C294FB91}" presName="FlexibleEmptyPlaceHolder" presStyleCnt="0"/>
      <dgm:spPr/>
    </dgm:pt>
    <dgm:pt modelId="{D3A2AAE1-67CC-4D65-9666-01D8EB2CD121}" type="pres">
      <dgm:prSet presAssocID="{8CDAE863-F77A-46AC-9731-8873C294FB91}" presName="ConnectLine" presStyleLbl="sibTrans1D1" presStyleIdx="1" presStyleCnt="6"/>
      <dgm:spPr>
        <a:noFill/>
        <a:ln w="9525" cap="flat" cmpd="sng" algn="ctr">
          <a:solidFill>
            <a:schemeClr val="accent2">
              <a:shade val="90000"/>
              <a:hueOff val="-120221"/>
              <a:satOff val="-9928"/>
              <a:lumOff val="10801"/>
              <a:alphaOff val="0"/>
            </a:schemeClr>
          </a:solidFill>
          <a:prstDash val="dash"/>
        </a:ln>
        <a:effectLst/>
      </dgm:spPr>
    </dgm:pt>
    <dgm:pt modelId="{7819DFA5-801E-47F5-BAFE-A8C1A0C5F200}" type="pres">
      <dgm:prSet presAssocID="{8CDAE863-F77A-46AC-9731-8873C294FB91}" presName="ConnectorPoint" presStyleLbl="alignNode1" presStyleIdx="1" presStyleCnt="6"/>
      <dgm:spPr/>
    </dgm:pt>
    <dgm:pt modelId="{572D500E-6CDB-49CE-8006-64144FFA5214}" type="pres">
      <dgm:prSet presAssocID="{8CDAE863-F77A-46AC-9731-8873C294FB91}" presName="EmptyPlaceHolder" presStyleCnt="0"/>
      <dgm:spPr/>
    </dgm:pt>
    <dgm:pt modelId="{627711B0-0A4A-4258-B0B1-30AAFAADA996}" type="pres">
      <dgm:prSet presAssocID="{9FFCFAB0-F791-4075-93DD-ED2CA7FC3C41}" presName="spaceBetweenRectangles" presStyleCnt="0"/>
      <dgm:spPr/>
    </dgm:pt>
    <dgm:pt modelId="{8822CB16-10AA-4972-880F-206821D2FB7D}" type="pres">
      <dgm:prSet presAssocID="{8FDA7975-B0BF-49F1-8A5B-74D686789354}" presName="composite" presStyleCnt="0"/>
      <dgm:spPr/>
    </dgm:pt>
    <dgm:pt modelId="{DBEAE36B-6A4F-4320-8776-1FB61ABBCE91}" type="pres">
      <dgm:prSet presAssocID="{8FDA7975-B0BF-49F1-8A5B-74D686789354}" presName="L1TextContainer" presStyleLbl="revTx" presStyleIdx="2" presStyleCnt="6">
        <dgm:presLayoutVars>
          <dgm:chMax val="1"/>
          <dgm:chPref val="1"/>
          <dgm:bulletEnabled val="1"/>
        </dgm:presLayoutVars>
      </dgm:prSet>
      <dgm:spPr/>
    </dgm:pt>
    <dgm:pt modelId="{E330368E-5C1D-4AEF-818C-1B49C4002E7F}" type="pres">
      <dgm:prSet presAssocID="{8FDA7975-B0BF-49F1-8A5B-74D686789354}" presName="L2TextContainerWrapper" presStyleCnt="0">
        <dgm:presLayoutVars>
          <dgm:chMax val="0"/>
          <dgm:chPref val="0"/>
          <dgm:bulletEnabled val="1"/>
        </dgm:presLayoutVars>
      </dgm:prSet>
      <dgm:spPr/>
    </dgm:pt>
    <dgm:pt modelId="{A2092D0D-F17B-43BF-A414-9012FA6D16B1}" type="pres">
      <dgm:prSet presAssocID="{8FDA7975-B0BF-49F1-8A5B-74D686789354}" presName="L2TextContainer" presStyleLbl="bgAcc1" presStyleIdx="2" presStyleCnt="6"/>
      <dgm:spPr/>
    </dgm:pt>
    <dgm:pt modelId="{C7AE084E-D6EE-4F29-8979-AD9DF3A506B9}" type="pres">
      <dgm:prSet presAssocID="{8FDA7975-B0BF-49F1-8A5B-74D686789354}" presName="FlexibleEmptyPlaceHolder" presStyleCnt="0"/>
      <dgm:spPr/>
    </dgm:pt>
    <dgm:pt modelId="{06FA0AAC-1004-4D17-8C39-48BBDA4577A6}" type="pres">
      <dgm:prSet presAssocID="{8FDA7975-B0BF-49F1-8A5B-74D686789354}" presName="ConnectLine" presStyleLbl="sibTrans1D1" presStyleIdx="2" presStyleCnt="6"/>
      <dgm:spPr>
        <a:noFill/>
        <a:ln w="9525" cap="flat" cmpd="sng" algn="ctr">
          <a:solidFill>
            <a:schemeClr val="accent2">
              <a:shade val="90000"/>
              <a:hueOff val="-240442"/>
              <a:satOff val="-19856"/>
              <a:lumOff val="21601"/>
              <a:alphaOff val="0"/>
            </a:schemeClr>
          </a:solidFill>
          <a:prstDash val="dash"/>
        </a:ln>
        <a:effectLst/>
      </dgm:spPr>
    </dgm:pt>
    <dgm:pt modelId="{3A472692-77E0-4083-BCF8-D5F02A6AEF81}" type="pres">
      <dgm:prSet presAssocID="{8FDA7975-B0BF-49F1-8A5B-74D686789354}" presName="ConnectorPoint" presStyleLbl="alignNode1" presStyleIdx="2" presStyleCnt="6"/>
      <dgm:spPr/>
    </dgm:pt>
    <dgm:pt modelId="{C0E366AF-9B0D-40DD-82C9-E9F5C86B6482}" type="pres">
      <dgm:prSet presAssocID="{8FDA7975-B0BF-49F1-8A5B-74D686789354}" presName="EmptyPlaceHolder" presStyleCnt="0"/>
      <dgm:spPr/>
    </dgm:pt>
    <dgm:pt modelId="{ED02F99E-CEC4-4FF0-A26A-7F5230246014}" type="pres">
      <dgm:prSet presAssocID="{3096A77C-58DC-4449-8BF1-C31C6D98FF21}" presName="spaceBetweenRectangles" presStyleCnt="0"/>
      <dgm:spPr/>
    </dgm:pt>
    <dgm:pt modelId="{FD6ADE8F-8FD1-4207-A265-8AB75912B4CA}" type="pres">
      <dgm:prSet presAssocID="{F635103C-41E6-4F84-B6B8-592DF755F0AA}" presName="composite" presStyleCnt="0"/>
      <dgm:spPr/>
    </dgm:pt>
    <dgm:pt modelId="{68853A45-99E0-4B97-A151-17B93EE95315}" type="pres">
      <dgm:prSet presAssocID="{F635103C-41E6-4F84-B6B8-592DF755F0AA}" presName="L1TextContainer" presStyleLbl="revTx" presStyleIdx="3" presStyleCnt="6">
        <dgm:presLayoutVars>
          <dgm:chMax val="1"/>
          <dgm:chPref val="1"/>
          <dgm:bulletEnabled val="1"/>
        </dgm:presLayoutVars>
      </dgm:prSet>
      <dgm:spPr/>
    </dgm:pt>
    <dgm:pt modelId="{258797CA-6C87-4674-A5F5-AFA8873B2593}" type="pres">
      <dgm:prSet presAssocID="{F635103C-41E6-4F84-B6B8-592DF755F0AA}" presName="L2TextContainerWrapper" presStyleCnt="0">
        <dgm:presLayoutVars>
          <dgm:chMax val="0"/>
          <dgm:chPref val="0"/>
          <dgm:bulletEnabled val="1"/>
        </dgm:presLayoutVars>
      </dgm:prSet>
      <dgm:spPr/>
    </dgm:pt>
    <dgm:pt modelId="{0DF25E31-E8FE-4EF2-A7D3-36EC72431FAE}" type="pres">
      <dgm:prSet presAssocID="{F635103C-41E6-4F84-B6B8-592DF755F0AA}" presName="L2TextContainer" presStyleLbl="bgAcc1" presStyleIdx="3" presStyleCnt="6"/>
      <dgm:spPr/>
    </dgm:pt>
    <dgm:pt modelId="{848B6B5A-C4F6-47F7-ABE9-47E32BE10A95}" type="pres">
      <dgm:prSet presAssocID="{F635103C-41E6-4F84-B6B8-592DF755F0AA}" presName="FlexibleEmptyPlaceHolder" presStyleCnt="0"/>
      <dgm:spPr/>
    </dgm:pt>
    <dgm:pt modelId="{0FE6C36E-8F6F-4994-AE32-8BB79B693D15}" type="pres">
      <dgm:prSet presAssocID="{F635103C-41E6-4F84-B6B8-592DF755F0AA}" presName="ConnectLine" presStyleLbl="sibTrans1D1" presStyleIdx="3" presStyleCnt="6"/>
      <dgm:spPr>
        <a:noFill/>
        <a:ln w="9525" cap="flat" cmpd="sng" algn="ctr">
          <a:solidFill>
            <a:schemeClr val="accent2">
              <a:shade val="90000"/>
              <a:hueOff val="-360663"/>
              <a:satOff val="-29784"/>
              <a:lumOff val="32402"/>
              <a:alphaOff val="0"/>
            </a:schemeClr>
          </a:solidFill>
          <a:prstDash val="dash"/>
        </a:ln>
        <a:effectLst/>
      </dgm:spPr>
    </dgm:pt>
    <dgm:pt modelId="{E4C7CB9E-96AB-4FD0-A834-70874350499A}" type="pres">
      <dgm:prSet presAssocID="{F635103C-41E6-4F84-B6B8-592DF755F0AA}" presName="ConnectorPoint" presStyleLbl="alignNode1" presStyleIdx="3" presStyleCnt="6"/>
      <dgm:spPr/>
    </dgm:pt>
    <dgm:pt modelId="{FCEF4CC3-69CA-41DA-B711-F7B287A1F74B}" type="pres">
      <dgm:prSet presAssocID="{F635103C-41E6-4F84-B6B8-592DF755F0AA}" presName="EmptyPlaceHolder" presStyleCnt="0"/>
      <dgm:spPr/>
    </dgm:pt>
    <dgm:pt modelId="{F7EA170C-313B-450D-BE00-5BCEDCAB0F4A}" type="pres">
      <dgm:prSet presAssocID="{921C00D6-2524-4CE9-8F7F-BAEAED548AFD}" presName="spaceBetweenRectangles" presStyleCnt="0"/>
      <dgm:spPr/>
    </dgm:pt>
    <dgm:pt modelId="{DA5F2940-0063-4F55-B4DB-8BBAABB5EF28}" type="pres">
      <dgm:prSet presAssocID="{51D82E79-5BFA-4692-9B98-30923D2DCA76}" presName="composite" presStyleCnt="0"/>
      <dgm:spPr/>
    </dgm:pt>
    <dgm:pt modelId="{5A0EB9E2-EB4B-4897-A480-F78038AF571D}" type="pres">
      <dgm:prSet presAssocID="{51D82E79-5BFA-4692-9B98-30923D2DCA76}" presName="L1TextContainer" presStyleLbl="revTx" presStyleIdx="4" presStyleCnt="6">
        <dgm:presLayoutVars>
          <dgm:chMax val="1"/>
          <dgm:chPref val="1"/>
          <dgm:bulletEnabled val="1"/>
        </dgm:presLayoutVars>
      </dgm:prSet>
      <dgm:spPr/>
    </dgm:pt>
    <dgm:pt modelId="{D95F1174-8785-4B69-B0A9-B9C12D4DFFF5}" type="pres">
      <dgm:prSet presAssocID="{51D82E79-5BFA-4692-9B98-30923D2DCA76}" presName="L2TextContainerWrapper" presStyleCnt="0">
        <dgm:presLayoutVars>
          <dgm:chMax val="0"/>
          <dgm:chPref val="0"/>
          <dgm:bulletEnabled val="1"/>
        </dgm:presLayoutVars>
      </dgm:prSet>
      <dgm:spPr/>
    </dgm:pt>
    <dgm:pt modelId="{6BBF8340-7E65-483C-99E0-ED2C449CB8A3}" type="pres">
      <dgm:prSet presAssocID="{51D82E79-5BFA-4692-9B98-30923D2DCA76}" presName="L2TextContainer" presStyleLbl="bgAcc1" presStyleIdx="4" presStyleCnt="6" custScaleX="104584" custScaleY="114744"/>
      <dgm:spPr/>
    </dgm:pt>
    <dgm:pt modelId="{C4949954-3BD7-4E29-81BD-0961202BCAAA}" type="pres">
      <dgm:prSet presAssocID="{51D82E79-5BFA-4692-9B98-30923D2DCA76}" presName="FlexibleEmptyPlaceHolder" presStyleCnt="0"/>
      <dgm:spPr/>
    </dgm:pt>
    <dgm:pt modelId="{56547E07-865C-40D4-B1D5-46521D940045}" type="pres">
      <dgm:prSet presAssocID="{51D82E79-5BFA-4692-9B98-30923D2DCA76}" presName="ConnectLine" presStyleLbl="sibTrans1D1" presStyleIdx="4" presStyleCnt="6"/>
      <dgm:spPr/>
    </dgm:pt>
    <dgm:pt modelId="{70D8B6CA-B9F4-455A-9E9A-7A2D3A2E9DB1}" type="pres">
      <dgm:prSet presAssocID="{51D82E79-5BFA-4692-9B98-30923D2DCA76}" presName="ConnectorPoint" presStyleLbl="alignNode1" presStyleIdx="4" presStyleCnt="6"/>
      <dgm:spPr/>
    </dgm:pt>
    <dgm:pt modelId="{B39CA9CA-78A0-4A1C-ABA9-B84E4FD58C99}" type="pres">
      <dgm:prSet presAssocID="{51D82E79-5BFA-4692-9B98-30923D2DCA76}" presName="EmptyPlaceHolder" presStyleCnt="0"/>
      <dgm:spPr/>
    </dgm:pt>
    <dgm:pt modelId="{25283711-8950-4033-B1F0-F52D9EF2456B}" type="pres">
      <dgm:prSet presAssocID="{9DB3EC06-1E9D-4600-A79F-5402B8459C0B}" presName="spaceBetweenRectangles" presStyleCnt="0"/>
      <dgm:spPr/>
    </dgm:pt>
    <dgm:pt modelId="{D8B8565C-BCC5-4735-ACD2-DA2526D752A6}" type="pres">
      <dgm:prSet presAssocID="{28349CB2-48C0-4FB3-B7D5-EA215DA1F284}" presName="composite" presStyleCnt="0"/>
      <dgm:spPr/>
    </dgm:pt>
    <dgm:pt modelId="{99A3EBBF-3BCF-4BA1-85F9-D3DACB0142C9}" type="pres">
      <dgm:prSet presAssocID="{28349CB2-48C0-4FB3-B7D5-EA215DA1F284}" presName="L1TextContainer" presStyleLbl="revTx" presStyleIdx="5" presStyleCnt="6">
        <dgm:presLayoutVars>
          <dgm:chMax val="1"/>
          <dgm:chPref val="1"/>
          <dgm:bulletEnabled val="1"/>
        </dgm:presLayoutVars>
      </dgm:prSet>
      <dgm:spPr/>
    </dgm:pt>
    <dgm:pt modelId="{D8561B0C-E8CF-4B1D-B38C-52C871253788}" type="pres">
      <dgm:prSet presAssocID="{28349CB2-48C0-4FB3-B7D5-EA215DA1F284}" presName="L2TextContainerWrapper" presStyleCnt="0">
        <dgm:presLayoutVars>
          <dgm:chMax val="0"/>
          <dgm:chPref val="0"/>
          <dgm:bulletEnabled val="1"/>
        </dgm:presLayoutVars>
      </dgm:prSet>
      <dgm:spPr/>
    </dgm:pt>
    <dgm:pt modelId="{E76CEB8D-DFA9-419D-A434-23A6DE08A972}" type="pres">
      <dgm:prSet presAssocID="{28349CB2-48C0-4FB3-B7D5-EA215DA1F284}" presName="L2TextContainer" presStyleLbl="bgAcc1" presStyleIdx="5" presStyleCnt="6"/>
      <dgm:spPr/>
    </dgm:pt>
    <dgm:pt modelId="{4F5D7FF7-D9DB-4689-98D5-8EAB1D733988}" type="pres">
      <dgm:prSet presAssocID="{28349CB2-48C0-4FB3-B7D5-EA215DA1F284}" presName="FlexibleEmptyPlaceHolder" presStyleCnt="0"/>
      <dgm:spPr/>
    </dgm:pt>
    <dgm:pt modelId="{27229A8A-3C30-4D8D-9215-BCF413F79247}" type="pres">
      <dgm:prSet presAssocID="{28349CB2-48C0-4FB3-B7D5-EA215DA1F284}" presName="ConnectLine" presStyleLbl="sibTrans1D1" presStyleIdx="5" presStyleCnt="6"/>
      <dgm:spPr/>
    </dgm:pt>
    <dgm:pt modelId="{75174CE7-9B59-4CE5-95D1-B7A841908F07}" type="pres">
      <dgm:prSet presAssocID="{28349CB2-48C0-4FB3-B7D5-EA215DA1F284}" presName="ConnectorPoint" presStyleLbl="alignNode1" presStyleIdx="5" presStyleCnt="6"/>
      <dgm:spPr/>
    </dgm:pt>
    <dgm:pt modelId="{76B6105A-A07E-4315-9257-3ADE03D6FBBA}" type="pres">
      <dgm:prSet presAssocID="{28349CB2-48C0-4FB3-B7D5-EA215DA1F284}" presName="EmptyPlaceHolder" presStyleCnt="0"/>
      <dgm:spPr/>
    </dgm:pt>
  </dgm:ptLst>
  <dgm:cxnLst>
    <dgm:cxn modelId="{F4291710-4AA2-496D-8ADA-17335BDE2E70}" type="presOf" srcId="{8CDAE863-F77A-46AC-9731-8873C294FB91}" destId="{98AE1A9E-18ED-4E01-ABE7-09086AFFD95D}" srcOrd="0" destOrd="0" presId="urn:microsoft.com/office/officeart/2016/7/layout/BasicTimeline"/>
    <dgm:cxn modelId="{E4FCA014-1BA1-4E28-B6B9-DF3B4CA08B9E}" type="presOf" srcId="{B32D3E9C-48F7-47A2-BB59-9C2467379CF8}" destId="{6BBF8340-7E65-483C-99E0-ED2C449CB8A3}" srcOrd="0" destOrd="0" presId="urn:microsoft.com/office/officeart/2016/7/layout/BasicTimeline"/>
    <dgm:cxn modelId="{4D10811A-63CF-4F8D-A594-0F4D1FACCFA6}" type="presOf" srcId="{7C5C0C04-BAB1-44B4-868B-9BE9BE5F8BE0}" destId="{F5CC82A2-1C4D-4E38-BC31-6F04D4E5DF2B}" srcOrd="0" destOrd="0" presId="urn:microsoft.com/office/officeart/2016/7/layout/BasicTimeline"/>
    <dgm:cxn modelId="{444BCC1E-4624-4AD7-95C9-D33A07A24B27}" srcId="{798F8D81-2C4E-429E-A39B-7382DA1FF3A8}" destId="{8CDAE863-F77A-46AC-9731-8873C294FB91}" srcOrd="1" destOrd="0" parTransId="{77551F06-9A1C-42BA-B821-F8E4FCA04FCD}" sibTransId="{9FFCFAB0-F791-4075-93DD-ED2CA7FC3C41}"/>
    <dgm:cxn modelId="{50BE7821-8C63-4EF4-9D92-1D8060CD7817}" srcId="{8FDA7975-B0BF-49F1-8A5B-74D686789354}" destId="{32040B9E-FD9D-4B01-B03D-A5CC708F6EE6}" srcOrd="0" destOrd="0" parTransId="{45506C31-3367-413A-91A0-0316DF6C5F37}" sibTransId="{F4F4D714-A89E-4373-AFBF-7A05D527A7C6}"/>
    <dgm:cxn modelId="{1090B021-71D8-4E5C-8668-1DAE603DFCB5}" srcId="{51D82E79-5BFA-4692-9B98-30923D2DCA76}" destId="{B32D3E9C-48F7-47A2-BB59-9C2467379CF8}" srcOrd="0" destOrd="0" parTransId="{079AED50-DB0A-451A-9AEE-88CBF84FD44F}" sibTransId="{FF7085ED-64E5-4DAC-B2E6-28038E68B888}"/>
    <dgm:cxn modelId="{E42B3E25-3B9B-4402-8457-9D23340EF123}" type="presOf" srcId="{798F8D81-2C4E-429E-A39B-7382DA1FF3A8}" destId="{2BA95B77-636B-4870-8246-27A2908DA622}" srcOrd="0" destOrd="0" presId="urn:microsoft.com/office/officeart/2016/7/layout/BasicTimeline"/>
    <dgm:cxn modelId="{B54DDE2E-AE95-4A98-AB0F-178A519E2D5D}" type="presOf" srcId="{8FDA7975-B0BF-49F1-8A5B-74D686789354}" destId="{DBEAE36B-6A4F-4320-8776-1FB61ABBCE91}" srcOrd="0" destOrd="0" presId="urn:microsoft.com/office/officeart/2016/7/layout/BasicTimeline"/>
    <dgm:cxn modelId="{489D2A32-2C5B-4A54-9070-9B5D84EF8AE8}" srcId="{798F8D81-2C4E-429E-A39B-7382DA1FF3A8}" destId="{51D82E79-5BFA-4692-9B98-30923D2DCA76}" srcOrd="4" destOrd="0" parTransId="{5AD32FA1-7495-4623-B95D-54CD2A501410}" sibTransId="{9DB3EC06-1E9D-4600-A79F-5402B8459C0B}"/>
    <dgm:cxn modelId="{3BCE2E34-91F4-4A31-A62C-863D805287F0}" srcId="{798F8D81-2C4E-429E-A39B-7382DA1FF3A8}" destId="{8FDA7975-B0BF-49F1-8A5B-74D686789354}" srcOrd="2" destOrd="0" parTransId="{B08E1AA2-27CA-45AA-B052-CC8E1C9E1C35}" sibTransId="{3096A77C-58DC-4449-8BF1-C31C6D98FF21}"/>
    <dgm:cxn modelId="{D3F0823B-601F-42E5-ADFC-7783A2CA02BE}" type="presOf" srcId="{C344282D-AE3F-4E67-82DD-4788668C9DFC}" destId="{E76CEB8D-DFA9-419D-A434-23A6DE08A972}" srcOrd="0" destOrd="0" presId="urn:microsoft.com/office/officeart/2016/7/layout/BasicTimeline"/>
    <dgm:cxn modelId="{64779340-A605-4ECA-BF53-019771EBB862}" srcId="{798F8D81-2C4E-429E-A39B-7382DA1FF3A8}" destId="{F635103C-41E6-4F84-B6B8-592DF755F0AA}" srcOrd="3" destOrd="0" parTransId="{FDE0A372-3EB4-49FF-A072-91A86E222CB0}" sibTransId="{921C00D6-2524-4CE9-8F7F-BAEAED548AFD}"/>
    <dgm:cxn modelId="{B2938E52-F007-4003-A9BE-606430923D71}" type="presOf" srcId="{28349CB2-48C0-4FB3-B7D5-EA215DA1F284}" destId="{99A3EBBF-3BCF-4BA1-85F9-D3DACB0142C9}" srcOrd="0" destOrd="0" presId="urn:microsoft.com/office/officeart/2016/7/layout/BasicTimeline"/>
    <dgm:cxn modelId="{0E1E4294-F16B-49E9-B540-579112A7F93D}" type="presOf" srcId="{F635103C-41E6-4F84-B6B8-592DF755F0AA}" destId="{68853A45-99E0-4B97-A151-17B93EE95315}" srcOrd="0" destOrd="0" presId="urn:microsoft.com/office/officeart/2016/7/layout/BasicTimeline"/>
    <dgm:cxn modelId="{A2413B99-A4E3-4976-879C-0CB47D1D16BC}" type="presOf" srcId="{E160A551-3B85-4138-A880-0E9ABC64B9A8}" destId="{0DF25E31-E8FE-4EF2-A7D3-36EC72431FAE}" srcOrd="0" destOrd="0" presId="urn:microsoft.com/office/officeart/2016/7/layout/BasicTimeline"/>
    <dgm:cxn modelId="{B09BFAA3-3EB8-4E33-A6C6-7663D8D04BB0}" srcId="{8CDAE863-F77A-46AC-9731-8873C294FB91}" destId="{7C5C0C04-BAB1-44B4-868B-9BE9BE5F8BE0}" srcOrd="0" destOrd="0" parTransId="{803F545B-2038-49B3-BE80-EF3285B7A3DB}" sibTransId="{28B96595-938F-48DE-932D-92ABE18D57B9}"/>
    <dgm:cxn modelId="{DB971FA6-F33A-4948-9F33-A91D5F5EB9AF}" srcId="{798F8D81-2C4E-429E-A39B-7382DA1FF3A8}" destId="{BE2E5A6F-0D34-4EC1-B191-180900E212BA}" srcOrd="0" destOrd="0" parTransId="{B5232D80-738A-45D1-A8AD-59D9239AA3BC}" sibTransId="{2B34575A-2814-498E-8CA1-6C812490B06F}"/>
    <dgm:cxn modelId="{DBF4CDAE-A2B5-4686-AFAA-7EDD01DF4D4D}" srcId="{BE2E5A6F-0D34-4EC1-B191-180900E212BA}" destId="{584026B7-DA8A-43FF-AA4C-3D76AAC1CEF6}" srcOrd="0" destOrd="0" parTransId="{BCBA6627-6871-40FE-BF88-8A2A9832034F}" sibTransId="{E2CEA77B-B4F2-4B05-B820-E5A29BB98ADE}"/>
    <dgm:cxn modelId="{7D00F5B7-5476-4E20-B603-9A4DF659ABDD}" srcId="{798F8D81-2C4E-429E-A39B-7382DA1FF3A8}" destId="{28349CB2-48C0-4FB3-B7D5-EA215DA1F284}" srcOrd="5" destOrd="0" parTransId="{AF90A9AA-F51F-4753-B2E4-B43D10D6813D}" sibTransId="{B00886D7-6D7F-4577-A494-6115FD7FA3F1}"/>
    <dgm:cxn modelId="{9EC464B8-13F0-4690-B9FF-84AEF8ACF577}" type="presOf" srcId="{584026B7-DA8A-43FF-AA4C-3D76AAC1CEF6}" destId="{DBBE807F-4E1D-4BFA-8EC8-6C5500FF15B0}" srcOrd="0" destOrd="0" presId="urn:microsoft.com/office/officeart/2016/7/layout/BasicTimeline"/>
    <dgm:cxn modelId="{8E2EAFC2-C9D3-4CC6-AF2C-8473794B1E9C}" srcId="{F635103C-41E6-4F84-B6B8-592DF755F0AA}" destId="{E160A551-3B85-4138-A880-0E9ABC64B9A8}" srcOrd="0" destOrd="0" parTransId="{815C40F0-0A24-421E-8010-A40D0CF2B663}" sibTransId="{EFE6151B-1BCF-478A-BBBD-C38553D7ED51}"/>
    <dgm:cxn modelId="{E75B12C3-1429-44E6-8670-3C5226F2D4F7}" type="presOf" srcId="{32040B9E-FD9D-4B01-B03D-A5CC708F6EE6}" destId="{A2092D0D-F17B-43BF-A414-9012FA6D16B1}" srcOrd="0" destOrd="0" presId="urn:microsoft.com/office/officeart/2016/7/layout/BasicTimeline"/>
    <dgm:cxn modelId="{E85ED2DD-4E57-4967-AB20-3F1014BC4BC2}" type="presOf" srcId="{BE2E5A6F-0D34-4EC1-B191-180900E212BA}" destId="{1CB52A57-9DAA-4A54-B47E-21A89B8EACBC}" srcOrd="0" destOrd="0" presId="urn:microsoft.com/office/officeart/2016/7/layout/BasicTimeline"/>
    <dgm:cxn modelId="{ADB6D9E1-296B-4E90-B82B-D9F494EFB1E1}" srcId="{28349CB2-48C0-4FB3-B7D5-EA215DA1F284}" destId="{C344282D-AE3F-4E67-82DD-4788668C9DFC}" srcOrd="0" destOrd="0" parTransId="{4704692E-76B3-40E7-B8A6-35164015F072}" sibTransId="{EFB1C8F1-77A1-4199-9A30-7180A4F5F824}"/>
    <dgm:cxn modelId="{B8BF0AEF-49E6-4FEC-B62A-051110B17339}" type="presOf" srcId="{51D82E79-5BFA-4692-9B98-30923D2DCA76}" destId="{5A0EB9E2-EB4B-4897-A480-F78038AF571D}" srcOrd="0" destOrd="0" presId="urn:microsoft.com/office/officeart/2016/7/layout/BasicTimeline"/>
    <dgm:cxn modelId="{88829970-093A-4179-9390-CC2CBC90834F}" type="presParOf" srcId="{2BA95B77-636B-4870-8246-27A2908DA622}" destId="{931F0B38-A2B7-4DFF-8D1A-AFEF1BF8F452}" srcOrd="0" destOrd="0" presId="urn:microsoft.com/office/officeart/2016/7/layout/BasicTimeline"/>
    <dgm:cxn modelId="{16090A8E-A255-47E2-84B0-8450BF7153B0}" type="presParOf" srcId="{2BA95B77-636B-4870-8246-27A2908DA622}" destId="{7BE252B8-BF62-40C1-9EC0-6B46B727C009}" srcOrd="1" destOrd="0" presId="urn:microsoft.com/office/officeart/2016/7/layout/BasicTimeline"/>
    <dgm:cxn modelId="{88BB3AF7-B2CF-48F1-89B6-FD9505DFCE06}" type="presParOf" srcId="{7BE252B8-BF62-40C1-9EC0-6B46B727C009}" destId="{4EA36DB4-1B52-4EBE-9471-FEEE45253273}" srcOrd="0" destOrd="0" presId="urn:microsoft.com/office/officeart/2016/7/layout/BasicTimeline"/>
    <dgm:cxn modelId="{BCC3AA68-FB81-468F-B3A1-20769365D2F7}" type="presParOf" srcId="{4EA36DB4-1B52-4EBE-9471-FEEE45253273}" destId="{1CB52A57-9DAA-4A54-B47E-21A89B8EACBC}" srcOrd="0" destOrd="0" presId="urn:microsoft.com/office/officeart/2016/7/layout/BasicTimeline"/>
    <dgm:cxn modelId="{6A8866C9-BA80-4D5E-9340-862D5BF82AA3}" type="presParOf" srcId="{4EA36DB4-1B52-4EBE-9471-FEEE45253273}" destId="{93D9E7F9-A793-46D0-92E2-3A0FEE12B154}" srcOrd="1" destOrd="0" presId="urn:microsoft.com/office/officeart/2016/7/layout/BasicTimeline"/>
    <dgm:cxn modelId="{C613EEE8-524C-4991-A557-A0DF2ACAD775}" type="presParOf" srcId="{93D9E7F9-A793-46D0-92E2-3A0FEE12B154}" destId="{DBBE807F-4E1D-4BFA-8EC8-6C5500FF15B0}" srcOrd="0" destOrd="0" presId="urn:microsoft.com/office/officeart/2016/7/layout/BasicTimeline"/>
    <dgm:cxn modelId="{D6AC24C1-1400-464F-B40F-C1009A5E8357}" type="presParOf" srcId="{93D9E7F9-A793-46D0-92E2-3A0FEE12B154}" destId="{8CFC6B8F-CA0E-40FF-81EC-ACBFA160695D}" srcOrd="1" destOrd="0" presId="urn:microsoft.com/office/officeart/2016/7/layout/BasicTimeline"/>
    <dgm:cxn modelId="{E8DA1D47-A059-4EA1-B85D-4D2FCE6A9648}" type="presParOf" srcId="{4EA36DB4-1B52-4EBE-9471-FEEE45253273}" destId="{8E74024E-4887-4636-8CCF-A9FF954258F3}" srcOrd="2" destOrd="0" presId="urn:microsoft.com/office/officeart/2016/7/layout/BasicTimeline"/>
    <dgm:cxn modelId="{4243272E-2693-46A0-8093-D77CAC1D6936}" type="presParOf" srcId="{4EA36DB4-1B52-4EBE-9471-FEEE45253273}" destId="{9BC93BC2-C253-4237-9184-EC104BFE16A5}" srcOrd="3" destOrd="0" presId="urn:microsoft.com/office/officeart/2016/7/layout/BasicTimeline"/>
    <dgm:cxn modelId="{09DB718B-99AF-40BF-9586-043CAEAF82DD}" type="presParOf" srcId="{4EA36DB4-1B52-4EBE-9471-FEEE45253273}" destId="{2810C1F8-ABBE-4C21-AD33-109321B1C826}" srcOrd="4" destOrd="0" presId="urn:microsoft.com/office/officeart/2016/7/layout/BasicTimeline"/>
    <dgm:cxn modelId="{881BC0F5-2269-4C88-AFE1-9D0F8DF66609}" type="presParOf" srcId="{7BE252B8-BF62-40C1-9EC0-6B46B727C009}" destId="{01087A2D-6FCD-4DEF-BE60-595C12B293CF}" srcOrd="1" destOrd="0" presId="urn:microsoft.com/office/officeart/2016/7/layout/BasicTimeline"/>
    <dgm:cxn modelId="{F875F425-B407-4FE8-B97F-E04349ECEEF3}" type="presParOf" srcId="{7BE252B8-BF62-40C1-9EC0-6B46B727C009}" destId="{6D079F49-402A-48AE-982A-2BB3A1BE1004}" srcOrd="2" destOrd="0" presId="urn:microsoft.com/office/officeart/2016/7/layout/BasicTimeline"/>
    <dgm:cxn modelId="{1C43FA1A-122A-4B86-A046-AFF6FE147FE4}" type="presParOf" srcId="{6D079F49-402A-48AE-982A-2BB3A1BE1004}" destId="{98AE1A9E-18ED-4E01-ABE7-09086AFFD95D}" srcOrd="0" destOrd="0" presId="urn:microsoft.com/office/officeart/2016/7/layout/BasicTimeline"/>
    <dgm:cxn modelId="{1E64D134-042D-48F5-BDD3-CBFF9DD8884E}" type="presParOf" srcId="{6D079F49-402A-48AE-982A-2BB3A1BE1004}" destId="{6B1C17FB-E804-442A-8B9E-F432790BBDA3}" srcOrd="1" destOrd="0" presId="urn:microsoft.com/office/officeart/2016/7/layout/BasicTimeline"/>
    <dgm:cxn modelId="{50441F6A-CBB8-43CA-B240-CB1AE0981DFF}" type="presParOf" srcId="{6B1C17FB-E804-442A-8B9E-F432790BBDA3}" destId="{F5CC82A2-1C4D-4E38-BC31-6F04D4E5DF2B}" srcOrd="0" destOrd="0" presId="urn:microsoft.com/office/officeart/2016/7/layout/BasicTimeline"/>
    <dgm:cxn modelId="{A0D53CDB-4E76-4B2F-AB7F-11EDD5F6CACD}" type="presParOf" srcId="{6B1C17FB-E804-442A-8B9E-F432790BBDA3}" destId="{614AF8F5-4F5E-4A4F-AAE5-B67E051E4023}" srcOrd="1" destOrd="0" presId="urn:microsoft.com/office/officeart/2016/7/layout/BasicTimeline"/>
    <dgm:cxn modelId="{C731ADF6-A248-4A5E-B9AA-E82FBCAE787D}" type="presParOf" srcId="{6D079F49-402A-48AE-982A-2BB3A1BE1004}" destId="{D3A2AAE1-67CC-4D65-9666-01D8EB2CD121}" srcOrd="2" destOrd="0" presId="urn:microsoft.com/office/officeart/2016/7/layout/BasicTimeline"/>
    <dgm:cxn modelId="{318423F9-F68E-4F74-8B4A-E86D47F11CF7}" type="presParOf" srcId="{6D079F49-402A-48AE-982A-2BB3A1BE1004}" destId="{7819DFA5-801E-47F5-BAFE-A8C1A0C5F200}" srcOrd="3" destOrd="0" presId="urn:microsoft.com/office/officeart/2016/7/layout/BasicTimeline"/>
    <dgm:cxn modelId="{ED878BDA-7575-4AE0-861C-DBBBF0315DED}" type="presParOf" srcId="{6D079F49-402A-48AE-982A-2BB3A1BE1004}" destId="{572D500E-6CDB-49CE-8006-64144FFA5214}" srcOrd="4" destOrd="0" presId="urn:microsoft.com/office/officeart/2016/7/layout/BasicTimeline"/>
    <dgm:cxn modelId="{E221FAA6-F46D-4A53-9599-DC7864114A98}" type="presParOf" srcId="{7BE252B8-BF62-40C1-9EC0-6B46B727C009}" destId="{627711B0-0A4A-4258-B0B1-30AAFAADA996}" srcOrd="3" destOrd="0" presId="urn:microsoft.com/office/officeart/2016/7/layout/BasicTimeline"/>
    <dgm:cxn modelId="{518794FF-5BC1-49F1-A9E4-34F839E358F5}" type="presParOf" srcId="{7BE252B8-BF62-40C1-9EC0-6B46B727C009}" destId="{8822CB16-10AA-4972-880F-206821D2FB7D}" srcOrd="4" destOrd="0" presId="urn:microsoft.com/office/officeart/2016/7/layout/BasicTimeline"/>
    <dgm:cxn modelId="{78EEDF99-2B40-485E-A8B3-0EDD662C84CB}" type="presParOf" srcId="{8822CB16-10AA-4972-880F-206821D2FB7D}" destId="{DBEAE36B-6A4F-4320-8776-1FB61ABBCE91}" srcOrd="0" destOrd="0" presId="urn:microsoft.com/office/officeart/2016/7/layout/BasicTimeline"/>
    <dgm:cxn modelId="{722250E9-0505-466E-ADAA-43195FF97954}" type="presParOf" srcId="{8822CB16-10AA-4972-880F-206821D2FB7D}" destId="{E330368E-5C1D-4AEF-818C-1B49C4002E7F}" srcOrd="1" destOrd="0" presId="urn:microsoft.com/office/officeart/2016/7/layout/BasicTimeline"/>
    <dgm:cxn modelId="{3CCAD1C3-10AD-49FB-92E9-C2D2E2889918}" type="presParOf" srcId="{E330368E-5C1D-4AEF-818C-1B49C4002E7F}" destId="{A2092D0D-F17B-43BF-A414-9012FA6D16B1}" srcOrd="0" destOrd="0" presId="urn:microsoft.com/office/officeart/2016/7/layout/BasicTimeline"/>
    <dgm:cxn modelId="{41BFB547-E7D1-484B-8BF9-B59F19FA2E80}" type="presParOf" srcId="{E330368E-5C1D-4AEF-818C-1B49C4002E7F}" destId="{C7AE084E-D6EE-4F29-8979-AD9DF3A506B9}" srcOrd="1" destOrd="0" presId="urn:microsoft.com/office/officeart/2016/7/layout/BasicTimeline"/>
    <dgm:cxn modelId="{8DC7511E-DA68-4E0C-8D30-D62881A55A37}" type="presParOf" srcId="{8822CB16-10AA-4972-880F-206821D2FB7D}" destId="{06FA0AAC-1004-4D17-8C39-48BBDA4577A6}" srcOrd="2" destOrd="0" presId="urn:microsoft.com/office/officeart/2016/7/layout/BasicTimeline"/>
    <dgm:cxn modelId="{BE741FC6-51E0-4B62-B309-FF2D6A86665C}" type="presParOf" srcId="{8822CB16-10AA-4972-880F-206821D2FB7D}" destId="{3A472692-77E0-4083-BCF8-D5F02A6AEF81}" srcOrd="3" destOrd="0" presId="urn:microsoft.com/office/officeart/2016/7/layout/BasicTimeline"/>
    <dgm:cxn modelId="{4C941AE0-2C85-40FD-8A32-4FB0B1FBEE02}" type="presParOf" srcId="{8822CB16-10AA-4972-880F-206821D2FB7D}" destId="{C0E366AF-9B0D-40DD-82C9-E9F5C86B6482}" srcOrd="4" destOrd="0" presId="urn:microsoft.com/office/officeart/2016/7/layout/BasicTimeline"/>
    <dgm:cxn modelId="{F52538F7-F280-4E88-8BD0-464E0710699C}" type="presParOf" srcId="{7BE252B8-BF62-40C1-9EC0-6B46B727C009}" destId="{ED02F99E-CEC4-4FF0-A26A-7F5230246014}" srcOrd="5" destOrd="0" presId="urn:microsoft.com/office/officeart/2016/7/layout/BasicTimeline"/>
    <dgm:cxn modelId="{D64E6AB6-87B0-495D-8DC0-5ED1092EB4B0}" type="presParOf" srcId="{7BE252B8-BF62-40C1-9EC0-6B46B727C009}" destId="{FD6ADE8F-8FD1-4207-A265-8AB75912B4CA}" srcOrd="6" destOrd="0" presId="urn:microsoft.com/office/officeart/2016/7/layout/BasicTimeline"/>
    <dgm:cxn modelId="{840EF41A-DAD5-4F03-8608-7ACAA2D662B9}" type="presParOf" srcId="{FD6ADE8F-8FD1-4207-A265-8AB75912B4CA}" destId="{68853A45-99E0-4B97-A151-17B93EE95315}" srcOrd="0" destOrd="0" presId="urn:microsoft.com/office/officeart/2016/7/layout/BasicTimeline"/>
    <dgm:cxn modelId="{56DA87AD-B3B8-44BC-937C-415159CB9C3E}" type="presParOf" srcId="{FD6ADE8F-8FD1-4207-A265-8AB75912B4CA}" destId="{258797CA-6C87-4674-A5F5-AFA8873B2593}" srcOrd="1" destOrd="0" presId="urn:microsoft.com/office/officeart/2016/7/layout/BasicTimeline"/>
    <dgm:cxn modelId="{81B0787A-0B40-45D4-AAFF-2FCFA5D5E3E6}" type="presParOf" srcId="{258797CA-6C87-4674-A5F5-AFA8873B2593}" destId="{0DF25E31-E8FE-4EF2-A7D3-36EC72431FAE}" srcOrd="0" destOrd="0" presId="urn:microsoft.com/office/officeart/2016/7/layout/BasicTimeline"/>
    <dgm:cxn modelId="{203CC1FD-99FA-4A44-81EC-757AB1DCC36D}" type="presParOf" srcId="{258797CA-6C87-4674-A5F5-AFA8873B2593}" destId="{848B6B5A-C4F6-47F7-ABE9-47E32BE10A95}" srcOrd="1" destOrd="0" presId="urn:microsoft.com/office/officeart/2016/7/layout/BasicTimeline"/>
    <dgm:cxn modelId="{493EEE7E-6555-4AEE-A1FE-B68373D8D2AA}" type="presParOf" srcId="{FD6ADE8F-8FD1-4207-A265-8AB75912B4CA}" destId="{0FE6C36E-8F6F-4994-AE32-8BB79B693D15}" srcOrd="2" destOrd="0" presId="urn:microsoft.com/office/officeart/2016/7/layout/BasicTimeline"/>
    <dgm:cxn modelId="{60101AA4-3DC5-435F-8180-0A9FC0B7B4A3}" type="presParOf" srcId="{FD6ADE8F-8FD1-4207-A265-8AB75912B4CA}" destId="{E4C7CB9E-96AB-4FD0-A834-70874350499A}" srcOrd="3" destOrd="0" presId="urn:microsoft.com/office/officeart/2016/7/layout/BasicTimeline"/>
    <dgm:cxn modelId="{228E7032-CC8B-45DC-B78D-C72C407ECA4B}" type="presParOf" srcId="{FD6ADE8F-8FD1-4207-A265-8AB75912B4CA}" destId="{FCEF4CC3-69CA-41DA-B711-F7B287A1F74B}" srcOrd="4" destOrd="0" presId="urn:microsoft.com/office/officeart/2016/7/layout/BasicTimeline"/>
    <dgm:cxn modelId="{E7EA850C-2FC9-47A0-A62C-74038B38F1B8}" type="presParOf" srcId="{7BE252B8-BF62-40C1-9EC0-6B46B727C009}" destId="{F7EA170C-313B-450D-BE00-5BCEDCAB0F4A}" srcOrd="7" destOrd="0" presId="urn:microsoft.com/office/officeart/2016/7/layout/BasicTimeline"/>
    <dgm:cxn modelId="{7B27DDA2-5C16-48CD-882F-4A872550F204}" type="presParOf" srcId="{7BE252B8-BF62-40C1-9EC0-6B46B727C009}" destId="{DA5F2940-0063-4F55-B4DB-8BBAABB5EF28}" srcOrd="8" destOrd="0" presId="urn:microsoft.com/office/officeart/2016/7/layout/BasicTimeline"/>
    <dgm:cxn modelId="{C3D4EFF3-749D-4A09-829D-9DADC269E3B7}" type="presParOf" srcId="{DA5F2940-0063-4F55-B4DB-8BBAABB5EF28}" destId="{5A0EB9E2-EB4B-4897-A480-F78038AF571D}" srcOrd="0" destOrd="0" presId="urn:microsoft.com/office/officeart/2016/7/layout/BasicTimeline"/>
    <dgm:cxn modelId="{A90B4BB0-4E4D-4DB1-996C-38885FAA8909}" type="presParOf" srcId="{DA5F2940-0063-4F55-B4DB-8BBAABB5EF28}" destId="{D95F1174-8785-4B69-B0A9-B9C12D4DFFF5}" srcOrd="1" destOrd="0" presId="urn:microsoft.com/office/officeart/2016/7/layout/BasicTimeline"/>
    <dgm:cxn modelId="{7181A482-FE25-4C5C-8681-F7F5DA8D7E4D}" type="presParOf" srcId="{D95F1174-8785-4B69-B0A9-B9C12D4DFFF5}" destId="{6BBF8340-7E65-483C-99E0-ED2C449CB8A3}" srcOrd="0" destOrd="0" presId="urn:microsoft.com/office/officeart/2016/7/layout/BasicTimeline"/>
    <dgm:cxn modelId="{3D1E78F7-FEAF-44D8-9405-08D1EB490825}" type="presParOf" srcId="{D95F1174-8785-4B69-B0A9-B9C12D4DFFF5}" destId="{C4949954-3BD7-4E29-81BD-0961202BCAAA}" srcOrd="1" destOrd="0" presId="urn:microsoft.com/office/officeart/2016/7/layout/BasicTimeline"/>
    <dgm:cxn modelId="{D4A24946-7139-4C3A-BE30-DDF34EDC3ED0}" type="presParOf" srcId="{DA5F2940-0063-4F55-B4DB-8BBAABB5EF28}" destId="{56547E07-865C-40D4-B1D5-46521D940045}" srcOrd="2" destOrd="0" presId="urn:microsoft.com/office/officeart/2016/7/layout/BasicTimeline"/>
    <dgm:cxn modelId="{E34C1478-16A6-4328-A8DB-D93B1AB0E01C}" type="presParOf" srcId="{DA5F2940-0063-4F55-B4DB-8BBAABB5EF28}" destId="{70D8B6CA-B9F4-455A-9E9A-7A2D3A2E9DB1}" srcOrd="3" destOrd="0" presId="urn:microsoft.com/office/officeart/2016/7/layout/BasicTimeline"/>
    <dgm:cxn modelId="{D4C478CC-C6E8-4307-B0D7-98C44E6764FE}" type="presParOf" srcId="{DA5F2940-0063-4F55-B4DB-8BBAABB5EF28}" destId="{B39CA9CA-78A0-4A1C-ABA9-B84E4FD58C99}" srcOrd="4" destOrd="0" presId="urn:microsoft.com/office/officeart/2016/7/layout/BasicTimeline"/>
    <dgm:cxn modelId="{1BD30F4F-CB82-4A58-8538-92CACEE1B7B3}" type="presParOf" srcId="{7BE252B8-BF62-40C1-9EC0-6B46B727C009}" destId="{25283711-8950-4033-B1F0-F52D9EF2456B}" srcOrd="9" destOrd="0" presId="urn:microsoft.com/office/officeart/2016/7/layout/BasicTimeline"/>
    <dgm:cxn modelId="{9C103317-695E-4275-B69C-AB71B47059A7}" type="presParOf" srcId="{7BE252B8-BF62-40C1-9EC0-6B46B727C009}" destId="{D8B8565C-BCC5-4735-ACD2-DA2526D752A6}" srcOrd="10" destOrd="0" presId="urn:microsoft.com/office/officeart/2016/7/layout/BasicTimeline"/>
    <dgm:cxn modelId="{09545328-2A16-4D7A-9E9B-5831FA7CB76D}" type="presParOf" srcId="{D8B8565C-BCC5-4735-ACD2-DA2526D752A6}" destId="{99A3EBBF-3BCF-4BA1-85F9-D3DACB0142C9}" srcOrd="0" destOrd="0" presId="urn:microsoft.com/office/officeart/2016/7/layout/BasicTimeline"/>
    <dgm:cxn modelId="{827BC650-67E9-40ED-82B9-B91B7B908359}" type="presParOf" srcId="{D8B8565C-BCC5-4735-ACD2-DA2526D752A6}" destId="{D8561B0C-E8CF-4B1D-B38C-52C871253788}" srcOrd="1" destOrd="0" presId="urn:microsoft.com/office/officeart/2016/7/layout/BasicTimeline"/>
    <dgm:cxn modelId="{28601090-0878-4FDC-9A0A-25E911949BE1}" type="presParOf" srcId="{D8561B0C-E8CF-4B1D-B38C-52C871253788}" destId="{E76CEB8D-DFA9-419D-A434-23A6DE08A972}" srcOrd="0" destOrd="0" presId="urn:microsoft.com/office/officeart/2016/7/layout/BasicTimeline"/>
    <dgm:cxn modelId="{5307321E-98F2-4ADC-93F8-AFF6559DBDC3}" type="presParOf" srcId="{D8561B0C-E8CF-4B1D-B38C-52C871253788}" destId="{4F5D7FF7-D9DB-4689-98D5-8EAB1D733988}" srcOrd="1" destOrd="0" presId="urn:microsoft.com/office/officeart/2016/7/layout/BasicTimeline"/>
    <dgm:cxn modelId="{CF06135C-3E65-4596-AFB2-0A7DBFDBE1C7}" type="presParOf" srcId="{D8B8565C-BCC5-4735-ACD2-DA2526D752A6}" destId="{27229A8A-3C30-4D8D-9215-BCF413F79247}" srcOrd="2" destOrd="0" presId="urn:microsoft.com/office/officeart/2016/7/layout/BasicTimeline"/>
    <dgm:cxn modelId="{56C111F7-B386-4C15-BB4F-1271D11EDF10}" type="presParOf" srcId="{D8B8565C-BCC5-4735-ACD2-DA2526D752A6}" destId="{75174CE7-9B59-4CE5-95D1-B7A841908F07}" srcOrd="3" destOrd="0" presId="urn:microsoft.com/office/officeart/2016/7/layout/BasicTimeline"/>
    <dgm:cxn modelId="{5BA5EA4F-D831-4BC3-B218-BF318559F9F6}" type="presParOf" srcId="{D8B8565C-BCC5-4735-ACD2-DA2526D752A6}" destId="{76B6105A-A07E-4315-9257-3ADE03D6FBBA}"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8F8D81-2C4E-429E-A39B-7382DA1FF3A8}" type="doc">
      <dgm:prSet loTypeId="urn:microsoft.com/office/officeart/2016/7/layout/BasicTimeline" loCatId="timeline" qsTypeId="urn:microsoft.com/office/officeart/2005/8/quickstyle/simple1" qsCatId="simple" csTypeId="urn:microsoft.com/office/officeart/2005/8/colors/accent2_3" csCatId="accent2" phldr="1"/>
      <dgm:spPr/>
      <dgm:t>
        <a:bodyPr/>
        <a:lstStyle/>
        <a:p>
          <a:endParaRPr lang="pl-PL"/>
        </a:p>
      </dgm:t>
    </dgm:pt>
    <dgm:pt modelId="{BE2E5A6F-0D34-4EC1-B191-180900E212BA}">
      <dgm:prSet phldrT="[Tekst]" phldr="0"/>
      <dgm:spPr/>
      <dgm:t>
        <a:bodyPr/>
        <a:lstStyle/>
        <a:p>
          <a:pPr>
            <a:defRPr b="1"/>
          </a:pPr>
          <a:r>
            <a:rPr lang="pl-PL">
              <a:latin typeface="Palatino linotype"/>
            </a:rPr>
            <a:t>AKADEMIA KRAKOWSKA</a:t>
          </a:r>
        </a:p>
      </dgm:t>
    </dgm:pt>
    <dgm:pt modelId="{B5232D80-738A-45D1-A8AD-59D9239AA3BC}" type="parTrans" cxnId="{DB971FA6-F33A-4948-9F33-A91D5F5EB9AF}">
      <dgm:prSet/>
      <dgm:spPr/>
      <dgm:t>
        <a:bodyPr/>
        <a:lstStyle/>
        <a:p>
          <a:endParaRPr lang="pl-PL"/>
        </a:p>
      </dgm:t>
    </dgm:pt>
    <dgm:pt modelId="{2B34575A-2814-498E-8CA1-6C812490B06F}" type="sibTrans" cxnId="{DB971FA6-F33A-4948-9F33-A91D5F5EB9AF}">
      <dgm:prSet/>
      <dgm:spPr/>
      <dgm:t>
        <a:bodyPr/>
        <a:lstStyle/>
        <a:p>
          <a:endParaRPr lang="pl-PL"/>
        </a:p>
      </dgm:t>
    </dgm:pt>
    <dgm:pt modelId="{584026B7-DA8A-43FF-AA4C-3D76AAC1CEF6}">
      <dgm:prSet phldrT="[Tekst]" phldr="0"/>
      <dgm:spPr/>
      <dgm:t>
        <a:bodyPr/>
        <a:lstStyle/>
        <a:p>
          <a:r>
            <a:rPr lang="pl-PL">
              <a:latin typeface="Palatino linotype"/>
            </a:rPr>
            <a:t>NAUKI MATEMATYCZNO - PRZYRODNICZE</a:t>
          </a:r>
        </a:p>
      </dgm:t>
    </dgm:pt>
    <dgm:pt modelId="{BCBA6627-6871-40FE-BF88-8A2A9832034F}" type="parTrans" cxnId="{DBF4CDAE-A2B5-4686-AFAA-7EDD01DF4D4D}">
      <dgm:prSet/>
      <dgm:spPr/>
      <dgm:t>
        <a:bodyPr/>
        <a:lstStyle/>
        <a:p>
          <a:endParaRPr lang="pl-PL"/>
        </a:p>
      </dgm:t>
    </dgm:pt>
    <dgm:pt modelId="{E2CEA77B-B4F2-4B05-B820-E5A29BB98ADE}" type="sibTrans" cxnId="{DBF4CDAE-A2B5-4686-AFAA-7EDD01DF4D4D}">
      <dgm:prSet/>
      <dgm:spPr/>
      <dgm:t>
        <a:bodyPr/>
        <a:lstStyle/>
        <a:p>
          <a:endParaRPr lang="pl-PL"/>
        </a:p>
      </dgm:t>
    </dgm:pt>
    <dgm:pt modelId="{8CDAE863-F77A-46AC-9731-8873C294FB91}">
      <dgm:prSet phldrT="[Tekst]" phldr="0"/>
      <dgm:spPr/>
      <dgm:t>
        <a:bodyPr/>
        <a:lstStyle/>
        <a:p>
          <a:pPr>
            <a:defRPr b="1"/>
          </a:pPr>
          <a:r>
            <a:rPr lang="pl-PL">
              <a:latin typeface="Palatino linotype"/>
            </a:rPr>
            <a:t>BOLONIA</a:t>
          </a:r>
        </a:p>
      </dgm:t>
    </dgm:pt>
    <dgm:pt modelId="{77551F06-9A1C-42BA-B821-F8E4FCA04FCD}" type="parTrans" cxnId="{444BCC1E-4624-4AD7-95C9-D33A07A24B27}">
      <dgm:prSet/>
      <dgm:spPr/>
      <dgm:t>
        <a:bodyPr/>
        <a:lstStyle/>
        <a:p>
          <a:endParaRPr lang="pl-PL"/>
        </a:p>
      </dgm:t>
    </dgm:pt>
    <dgm:pt modelId="{9FFCFAB0-F791-4075-93DD-ED2CA7FC3C41}" type="sibTrans" cxnId="{444BCC1E-4624-4AD7-95C9-D33A07A24B27}">
      <dgm:prSet/>
      <dgm:spPr/>
      <dgm:t>
        <a:bodyPr/>
        <a:lstStyle/>
        <a:p>
          <a:endParaRPr lang="pl-PL"/>
        </a:p>
      </dgm:t>
    </dgm:pt>
    <dgm:pt modelId="{7C5C0C04-BAB1-44B4-868B-9BE9BE5F8BE0}">
      <dgm:prSet phldrT="[Tekst]" phldr="0"/>
      <dgm:spPr/>
      <dgm:t>
        <a:bodyPr/>
        <a:lstStyle/>
        <a:p>
          <a:r>
            <a:rPr lang="pl-PL">
              <a:latin typeface="Palatino linotype"/>
            </a:rPr>
            <a:t>STUDIA PRAWNICZE/ GREKA/ MATEMATYKA/ ASTRONOMIA </a:t>
          </a:r>
        </a:p>
      </dgm:t>
    </dgm:pt>
    <dgm:pt modelId="{803F545B-2038-49B3-BE80-EF3285B7A3DB}" type="parTrans" cxnId="{B09BFAA3-3EB8-4E33-A6C6-7663D8D04BB0}">
      <dgm:prSet/>
      <dgm:spPr/>
      <dgm:t>
        <a:bodyPr/>
        <a:lstStyle/>
        <a:p>
          <a:endParaRPr lang="pl-PL"/>
        </a:p>
      </dgm:t>
    </dgm:pt>
    <dgm:pt modelId="{28B96595-938F-48DE-932D-92ABE18D57B9}" type="sibTrans" cxnId="{B09BFAA3-3EB8-4E33-A6C6-7663D8D04BB0}">
      <dgm:prSet/>
      <dgm:spPr/>
      <dgm:t>
        <a:bodyPr/>
        <a:lstStyle/>
        <a:p>
          <a:endParaRPr lang="pl-PL"/>
        </a:p>
      </dgm:t>
    </dgm:pt>
    <dgm:pt modelId="{8FDA7975-B0BF-49F1-8A5B-74D686789354}">
      <dgm:prSet phldrT="[Tekst]" phldr="0"/>
      <dgm:spPr/>
      <dgm:t>
        <a:bodyPr/>
        <a:lstStyle/>
        <a:p>
          <a:pPr>
            <a:defRPr b="1"/>
          </a:pPr>
          <a:r>
            <a:rPr lang="pl-PL">
              <a:latin typeface="Palatino linotype"/>
            </a:rPr>
            <a:t>PADWA</a:t>
          </a:r>
        </a:p>
      </dgm:t>
    </dgm:pt>
    <dgm:pt modelId="{B08E1AA2-27CA-45AA-B052-CC8E1C9E1C35}" type="parTrans" cxnId="{3BCE2E34-91F4-4A31-A62C-863D805287F0}">
      <dgm:prSet/>
      <dgm:spPr/>
      <dgm:t>
        <a:bodyPr/>
        <a:lstStyle/>
        <a:p>
          <a:endParaRPr lang="pl-PL"/>
        </a:p>
      </dgm:t>
    </dgm:pt>
    <dgm:pt modelId="{3096A77C-58DC-4449-8BF1-C31C6D98FF21}" type="sibTrans" cxnId="{3BCE2E34-91F4-4A31-A62C-863D805287F0}">
      <dgm:prSet/>
      <dgm:spPr/>
      <dgm:t>
        <a:bodyPr/>
        <a:lstStyle/>
        <a:p>
          <a:endParaRPr lang="pl-PL"/>
        </a:p>
      </dgm:t>
    </dgm:pt>
    <dgm:pt modelId="{32040B9E-FD9D-4B01-B03D-A5CC708F6EE6}">
      <dgm:prSet phldrT="[Tekst]" phldr="0"/>
      <dgm:spPr/>
      <dgm:t>
        <a:bodyPr/>
        <a:lstStyle/>
        <a:p>
          <a:r>
            <a:rPr lang="pl-PL">
              <a:latin typeface="Palatino linotype"/>
            </a:rPr>
            <a:t>MEDYCYNA/ ASTRONOMIA </a:t>
          </a:r>
        </a:p>
      </dgm:t>
    </dgm:pt>
    <dgm:pt modelId="{45506C31-3367-413A-91A0-0316DF6C5F37}" type="parTrans" cxnId="{50BE7821-8C63-4EF4-9D92-1D8060CD7817}">
      <dgm:prSet/>
      <dgm:spPr/>
      <dgm:t>
        <a:bodyPr/>
        <a:lstStyle/>
        <a:p>
          <a:endParaRPr lang="pl-PL"/>
        </a:p>
      </dgm:t>
    </dgm:pt>
    <dgm:pt modelId="{F4F4D714-A89E-4373-AFBF-7A05D527A7C6}" type="sibTrans" cxnId="{50BE7821-8C63-4EF4-9D92-1D8060CD7817}">
      <dgm:prSet/>
      <dgm:spPr/>
      <dgm:t>
        <a:bodyPr/>
        <a:lstStyle/>
        <a:p>
          <a:endParaRPr lang="pl-PL"/>
        </a:p>
      </dgm:t>
    </dgm:pt>
    <dgm:pt modelId="{F635103C-41E6-4F84-B6B8-592DF755F0AA}">
      <dgm:prSet phldr="0"/>
      <dgm:spPr/>
      <dgm:t>
        <a:bodyPr/>
        <a:lstStyle/>
        <a:p>
          <a:pPr>
            <a:defRPr b="1"/>
          </a:pPr>
          <a:r>
            <a:rPr lang="pl-PL" b="1">
              <a:latin typeface="Palatino linotype"/>
            </a:rPr>
            <a:t>FERRARA  </a:t>
          </a:r>
          <a:endParaRPr lang="en-US" b="1">
            <a:latin typeface="Palatino linotype"/>
          </a:endParaRPr>
        </a:p>
      </dgm:t>
    </dgm:pt>
    <dgm:pt modelId="{FDE0A372-3EB4-49FF-A072-91A86E222CB0}" type="parTrans" cxnId="{64779340-A605-4ECA-BF53-019771EBB862}">
      <dgm:prSet/>
      <dgm:spPr/>
    </dgm:pt>
    <dgm:pt modelId="{921C00D6-2524-4CE9-8F7F-BAEAED548AFD}" type="sibTrans" cxnId="{64779340-A605-4ECA-BF53-019771EBB862}">
      <dgm:prSet/>
      <dgm:spPr/>
    </dgm:pt>
    <dgm:pt modelId="{E160A551-3B85-4138-A880-0E9ABC64B9A8}">
      <dgm:prSet phldr="0"/>
      <dgm:spPr/>
      <dgm:t>
        <a:bodyPr/>
        <a:lstStyle/>
        <a:p>
          <a:r>
            <a:rPr lang="pl-PL" b="0">
              <a:latin typeface="Palatino linotype"/>
            </a:rPr>
            <a:t>DOKTORAT Z PRAWA KANONICZNEGO </a:t>
          </a:r>
          <a:endParaRPr lang="pl-PL">
            <a:latin typeface="Palatino linotype"/>
          </a:endParaRPr>
        </a:p>
      </dgm:t>
    </dgm:pt>
    <dgm:pt modelId="{815C40F0-0A24-421E-8010-A40D0CF2B663}" type="parTrans" cxnId="{8E2EAFC2-C9D3-4CC6-AF2C-8473794B1E9C}">
      <dgm:prSet/>
      <dgm:spPr/>
    </dgm:pt>
    <dgm:pt modelId="{EFE6151B-1BCF-478A-BBBD-C38553D7ED51}" type="sibTrans" cxnId="{8E2EAFC2-C9D3-4CC6-AF2C-8473794B1E9C}">
      <dgm:prSet/>
      <dgm:spPr/>
    </dgm:pt>
    <dgm:pt modelId="{2BA95B77-636B-4870-8246-27A2908DA622}" type="pres">
      <dgm:prSet presAssocID="{798F8D81-2C4E-429E-A39B-7382DA1FF3A8}" presName="root" presStyleCnt="0">
        <dgm:presLayoutVars>
          <dgm:chMax/>
          <dgm:chPref/>
          <dgm:animLvl val="lvl"/>
        </dgm:presLayoutVars>
      </dgm:prSet>
      <dgm:spPr/>
    </dgm:pt>
    <dgm:pt modelId="{931F0B38-A2B7-4DFF-8D1A-AFEF1BF8F452}" type="pres">
      <dgm:prSet presAssocID="{798F8D81-2C4E-429E-A39B-7382DA1FF3A8}" presName="divider" presStyleLbl="fgAccFollowNode1" presStyleIdx="0" presStyleCnt="1"/>
      <dgm:spPr>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tailEnd type="triangle" w="lg" len="lg"/>
        </a:ln>
        <a:effectLst/>
      </dgm:spPr>
    </dgm:pt>
    <dgm:pt modelId="{7BE252B8-BF62-40C1-9EC0-6B46B727C009}" type="pres">
      <dgm:prSet presAssocID="{798F8D81-2C4E-429E-A39B-7382DA1FF3A8}" presName="nodes" presStyleCnt="0">
        <dgm:presLayoutVars>
          <dgm:chMax/>
          <dgm:chPref/>
          <dgm:animLvl val="lvl"/>
        </dgm:presLayoutVars>
      </dgm:prSet>
      <dgm:spPr/>
    </dgm:pt>
    <dgm:pt modelId="{4EA36DB4-1B52-4EBE-9471-FEEE45253273}" type="pres">
      <dgm:prSet presAssocID="{BE2E5A6F-0D34-4EC1-B191-180900E212BA}" presName="composite" presStyleCnt="0"/>
      <dgm:spPr/>
    </dgm:pt>
    <dgm:pt modelId="{1CB52A57-9DAA-4A54-B47E-21A89B8EACBC}" type="pres">
      <dgm:prSet presAssocID="{BE2E5A6F-0D34-4EC1-B191-180900E212BA}" presName="L1TextContainer" presStyleLbl="revTx" presStyleIdx="0" presStyleCnt="4">
        <dgm:presLayoutVars>
          <dgm:chMax val="1"/>
          <dgm:chPref val="1"/>
          <dgm:bulletEnabled val="1"/>
        </dgm:presLayoutVars>
      </dgm:prSet>
      <dgm:spPr/>
    </dgm:pt>
    <dgm:pt modelId="{93D9E7F9-A793-46D0-92E2-3A0FEE12B154}" type="pres">
      <dgm:prSet presAssocID="{BE2E5A6F-0D34-4EC1-B191-180900E212BA}" presName="L2TextContainerWrapper" presStyleCnt="0">
        <dgm:presLayoutVars>
          <dgm:chMax val="0"/>
          <dgm:chPref val="0"/>
          <dgm:bulletEnabled val="1"/>
        </dgm:presLayoutVars>
      </dgm:prSet>
      <dgm:spPr/>
    </dgm:pt>
    <dgm:pt modelId="{DBBE807F-4E1D-4BFA-8EC8-6C5500FF15B0}" type="pres">
      <dgm:prSet presAssocID="{BE2E5A6F-0D34-4EC1-B191-180900E212BA}" presName="L2TextContainer" presStyleLbl="bgAcc1" presStyleIdx="0" presStyleCnt="4"/>
      <dgm:spPr/>
    </dgm:pt>
    <dgm:pt modelId="{8CFC6B8F-CA0E-40FF-81EC-ACBFA160695D}" type="pres">
      <dgm:prSet presAssocID="{BE2E5A6F-0D34-4EC1-B191-180900E212BA}" presName="FlexibleEmptyPlaceHolder" presStyleCnt="0"/>
      <dgm:spPr/>
    </dgm:pt>
    <dgm:pt modelId="{8E74024E-4887-4636-8CCF-A9FF954258F3}" type="pres">
      <dgm:prSet presAssocID="{BE2E5A6F-0D34-4EC1-B191-180900E212BA}" presName="ConnectLine" presStyleLbl="sibTrans1D1" presStyleIdx="0" presStyleCnt="4"/>
      <dgm:spPr>
        <a:noFill/>
        <a:ln w="9525" cap="flat" cmpd="sng" algn="ctr">
          <a:solidFill>
            <a:schemeClr val="accent2">
              <a:shade val="90000"/>
              <a:hueOff val="0"/>
              <a:satOff val="0"/>
              <a:lumOff val="0"/>
              <a:alphaOff val="0"/>
            </a:schemeClr>
          </a:solidFill>
          <a:prstDash val="dash"/>
        </a:ln>
        <a:effectLst/>
      </dgm:spPr>
    </dgm:pt>
    <dgm:pt modelId="{9BC93BC2-C253-4237-9184-EC104BFE16A5}" type="pres">
      <dgm:prSet presAssocID="{BE2E5A6F-0D34-4EC1-B191-180900E212BA}" presName="ConnectorPoint" presStyleLbl="alignNode1" presStyleIdx="0" presStyleCnt="4"/>
      <dgm:spPr/>
    </dgm:pt>
    <dgm:pt modelId="{2810C1F8-ABBE-4C21-AD33-109321B1C826}" type="pres">
      <dgm:prSet presAssocID="{BE2E5A6F-0D34-4EC1-B191-180900E212BA}" presName="EmptyPlaceHolder" presStyleCnt="0"/>
      <dgm:spPr/>
    </dgm:pt>
    <dgm:pt modelId="{01087A2D-6FCD-4DEF-BE60-595C12B293CF}" type="pres">
      <dgm:prSet presAssocID="{2B34575A-2814-498E-8CA1-6C812490B06F}" presName="spaceBetweenRectangles" presStyleCnt="0"/>
      <dgm:spPr/>
    </dgm:pt>
    <dgm:pt modelId="{6D079F49-402A-48AE-982A-2BB3A1BE1004}" type="pres">
      <dgm:prSet presAssocID="{8CDAE863-F77A-46AC-9731-8873C294FB91}" presName="composite" presStyleCnt="0"/>
      <dgm:spPr/>
    </dgm:pt>
    <dgm:pt modelId="{98AE1A9E-18ED-4E01-ABE7-09086AFFD95D}" type="pres">
      <dgm:prSet presAssocID="{8CDAE863-F77A-46AC-9731-8873C294FB91}" presName="L1TextContainer" presStyleLbl="revTx" presStyleIdx="1" presStyleCnt="4">
        <dgm:presLayoutVars>
          <dgm:chMax val="1"/>
          <dgm:chPref val="1"/>
          <dgm:bulletEnabled val="1"/>
        </dgm:presLayoutVars>
      </dgm:prSet>
      <dgm:spPr/>
    </dgm:pt>
    <dgm:pt modelId="{6B1C17FB-E804-442A-8B9E-F432790BBDA3}" type="pres">
      <dgm:prSet presAssocID="{8CDAE863-F77A-46AC-9731-8873C294FB91}" presName="L2TextContainerWrapper" presStyleCnt="0">
        <dgm:presLayoutVars>
          <dgm:chMax val="0"/>
          <dgm:chPref val="0"/>
          <dgm:bulletEnabled val="1"/>
        </dgm:presLayoutVars>
      </dgm:prSet>
      <dgm:spPr/>
    </dgm:pt>
    <dgm:pt modelId="{F5CC82A2-1C4D-4E38-BC31-6F04D4E5DF2B}" type="pres">
      <dgm:prSet presAssocID="{8CDAE863-F77A-46AC-9731-8873C294FB91}" presName="L2TextContainer" presStyleLbl="bgAcc1" presStyleIdx="1" presStyleCnt="4"/>
      <dgm:spPr/>
    </dgm:pt>
    <dgm:pt modelId="{614AF8F5-4F5E-4A4F-AAE5-B67E051E4023}" type="pres">
      <dgm:prSet presAssocID="{8CDAE863-F77A-46AC-9731-8873C294FB91}" presName="FlexibleEmptyPlaceHolder" presStyleCnt="0"/>
      <dgm:spPr/>
    </dgm:pt>
    <dgm:pt modelId="{D3A2AAE1-67CC-4D65-9666-01D8EB2CD121}" type="pres">
      <dgm:prSet presAssocID="{8CDAE863-F77A-46AC-9731-8873C294FB91}" presName="ConnectLine" presStyleLbl="sibTrans1D1" presStyleIdx="1" presStyleCnt="4"/>
      <dgm:spPr>
        <a:noFill/>
        <a:ln w="9525" cap="flat" cmpd="sng" algn="ctr">
          <a:solidFill>
            <a:schemeClr val="accent2">
              <a:shade val="90000"/>
              <a:hueOff val="-120221"/>
              <a:satOff val="-9928"/>
              <a:lumOff val="10801"/>
              <a:alphaOff val="0"/>
            </a:schemeClr>
          </a:solidFill>
          <a:prstDash val="dash"/>
        </a:ln>
        <a:effectLst/>
      </dgm:spPr>
    </dgm:pt>
    <dgm:pt modelId="{7819DFA5-801E-47F5-BAFE-A8C1A0C5F200}" type="pres">
      <dgm:prSet presAssocID="{8CDAE863-F77A-46AC-9731-8873C294FB91}" presName="ConnectorPoint" presStyleLbl="alignNode1" presStyleIdx="1" presStyleCnt="4"/>
      <dgm:spPr/>
    </dgm:pt>
    <dgm:pt modelId="{572D500E-6CDB-49CE-8006-64144FFA5214}" type="pres">
      <dgm:prSet presAssocID="{8CDAE863-F77A-46AC-9731-8873C294FB91}" presName="EmptyPlaceHolder" presStyleCnt="0"/>
      <dgm:spPr/>
    </dgm:pt>
    <dgm:pt modelId="{627711B0-0A4A-4258-B0B1-30AAFAADA996}" type="pres">
      <dgm:prSet presAssocID="{9FFCFAB0-F791-4075-93DD-ED2CA7FC3C41}" presName="spaceBetweenRectangles" presStyleCnt="0"/>
      <dgm:spPr/>
    </dgm:pt>
    <dgm:pt modelId="{8822CB16-10AA-4972-880F-206821D2FB7D}" type="pres">
      <dgm:prSet presAssocID="{8FDA7975-B0BF-49F1-8A5B-74D686789354}" presName="composite" presStyleCnt="0"/>
      <dgm:spPr/>
    </dgm:pt>
    <dgm:pt modelId="{DBEAE36B-6A4F-4320-8776-1FB61ABBCE91}" type="pres">
      <dgm:prSet presAssocID="{8FDA7975-B0BF-49F1-8A5B-74D686789354}" presName="L1TextContainer" presStyleLbl="revTx" presStyleIdx="2" presStyleCnt="4">
        <dgm:presLayoutVars>
          <dgm:chMax val="1"/>
          <dgm:chPref val="1"/>
          <dgm:bulletEnabled val="1"/>
        </dgm:presLayoutVars>
      </dgm:prSet>
      <dgm:spPr/>
    </dgm:pt>
    <dgm:pt modelId="{E330368E-5C1D-4AEF-818C-1B49C4002E7F}" type="pres">
      <dgm:prSet presAssocID="{8FDA7975-B0BF-49F1-8A5B-74D686789354}" presName="L2TextContainerWrapper" presStyleCnt="0">
        <dgm:presLayoutVars>
          <dgm:chMax val="0"/>
          <dgm:chPref val="0"/>
          <dgm:bulletEnabled val="1"/>
        </dgm:presLayoutVars>
      </dgm:prSet>
      <dgm:spPr/>
    </dgm:pt>
    <dgm:pt modelId="{A2092D0D-F17B-43BF-A414-9012FA6D16B1}" type="pres">
      <dgm:prSet presAssocID="{8FDA7975-B0BF-49F1-8A5B-74D686789354}" presName="L2TextContainer" presStyleLbl="bgAcc1" presStyleIdx="2" presStyleCnt="4"/>
      <dgm:spPr/>
    </dgm:pt>
    <dgm:pt modelId="{C7AE084E-D6EE-4F29-8979-AD9DF3A506B9}" type="pres">
      <dgm:prSet presAssocID="{8FDA7975-B0BF-49F1-8A5B-74D686789354}" presName="FlexibleEmptyPlaceHolder" presStyleCnt="0"/>
      <dgm:spPr/>
    </dgm:pt>
    <dgm:pt modelId="{06FA0AAC-1004-4D17-8C39-48BBDA4577A6}" type="pres">
      <dgm:prSet presAssocID="{8FDA7975-B0BF-49F1-8A5B-74D686789354}" presName="ConnectLine" presStyleLbl="sibTrans1D1" presStyleIdx="2" presStyleCnt="4"/>
      <dgm:spPr>
        <a:noFill/>
        <a:ln w="9525" cap="flat" cmpd="sng" algn="ctr">
          <a:solidFill>
            <a:schemeClr val="accent2">
              <a:shade val="90000"/>
              <a:hueOff val="-240442"/>
              <a:satOff val="-19856"/>
              <a:lumOff val="21601"/>
              <a:alphaOff val="0"/>
            </a:schemeClr>
          </a:solidFill>
          <a:prstDash val="dash"/>
        </a:ln>
        <a:effectLst/>
      </dgm:spPr>
    </dgm:pt>
    <dgm:pt modelId="{3A472692-77E0-4083-BCF8-D5F02A6AEF81}" type="pres">
      <dgm:prSet presAssocID="{8FDA7975-B0BF-49F1-8A5B-74D686789354}" presName="ConnectorPoint" presStyleLbl="alignNode1" presStyleIdx="2" presStyleCnt="4"/>
      <dgm:spPr/>
    </dgm:pt>
    <dgm:pt modelId="{C0E366AF-9B0D-40DD-82C9-E9F5C86B6482}" type="pres">
      <dgm:prSet presAssocID="{8FDA7975-B0BF-49F1-8A5B-74D686789354}" presName="EmptyPlaceHolder" presStyleCnt="0"/>
      <dgm:spPr/>
    </dgm:pt>
    <dgm:pt modelId="{ED02F99E-CEC4-4FF0-A26A-7F5230246014}" type="pres">
      <dgm:prSet presAssocID="{3096A77C-58DC-4449-8BF1-C31C6D98FF21}" presName="spaceBetweenRectangles" presStyleCnt="0"/>
      <dgm:spPr/>
    </dgm:pt>
    <dgm:pt modelId="{FD6ADE8F-8FD1-4207-A265-8AB75912B4CA}" type="pres">
      <dgm:prSet presAssocID="{F635103C-41E6-4F84-B6B8-592DF755F0AA}" presName="composite" presStyleCnt="0"/>
      <dgm:spPr/>
    </dgm:pt>
    <dgm:pt modelId="{68853A45-99E0-4B97-A151-17B93EE95315}" type="pres">
      <dgm:prSet presAssocID="{F635103C-41E6-4F84-B6B8-592DF755F0AA}" presName="L1TextContainer" presStyleLbl="revTx" presStyleIdx="3" presStyleCnt="4">
        <dgm:presLayoutVars>
          <dgm:chMax val="1"/>
          <dgm:chPref val="1"/>
          <dgm:bulletEnabled val="1"/>
        </dgm:presLayoutVars>
      </dgm:prSet>
      <dgm:spPr/>
    </dgm:pt>
    <dgm:pt modelId="{258797CA-6C87-4674-A5F5-AFA8873B2593}" type="pres">
      <dgm:prSet presAssocID="{F635103C-41E6-4F84-B6B8-592DF755F0AA}" presName="L2TextContainerWrapper" presStyleCnt="0">
        <dgm:presLayoutVars>
          <dgm:chMax val="0"/>
          <dgm:chPref val="0"/>
          <dgm:bulletEnabled val="1"/>
        </dgm:presLayoutVars>
      </dgm:prSet>
      <dgm:spPr/>
    </dgm:pt>
    <dgm:pt modelId="{0DF25E31-E8FE-4EF2-A7D3-36EC72431FAE}" type="pres">
      <dgm:prSet presAssocID="{F635103C-41E6-4F84-B6B8-592DF755F0AA}" presName="L2TextContainer" presStyleLbl="bgAcc1" presStyleIdx="3" presStyleCnt="4"/>
      <dgm:spPr/>
    </dgm:pt>
    <dgm:pt modelId="{848B6B5A-C4F6-47F7-ABE9-47E32BE10A95}" type="pres">
      <dgm:prSet presAssocID="{F635103C-41E6-4F84-B6B8-592DF755F0AA}" presName="FlexibleEmptyPlaceHolder" presStyleCnt="0"/>
      <dgm:spPr/>
    </dgm:pt>
    <dgm:pt modelId="{0FE6C36E-8F6F-4994-AE32-8BB79B693D15}" type="pres">
      <dgm:prSet presAssocID="{F635103C-41E6-4F84-B6B8-592DF755F0AA}" presName="ConnectLine" presStyleLbl="sibTrans1D1" presStyleIdx="3" presStyleCnt="4"/>
      <dgm:spPr>
        <a:noFill/>
        <a:ln w="9525" cap="flat" cmpd="sng" algn="ctr">
          <a:solidFill>
            <a:schemeClr val="accent2">
              <a:shade val="90000"/>
              <a:hueOff val="-360663"/>
              <a:satOff val="-29784"/>
              <a:lumOff val="32402"/>
              <a:alphaOff val="0"/>
            </a:schemeClr>
          </a:solidFill>
          <a:prstDash val="dash"/>
        </a:ln>
        <a:effectLst/>
      </dgm:spPr>
    </dgm:pt>
    <dgm:pt modelId="{E4C7CB9E-96AB-4FD0-A834-70874350499A}" type="pres">
      <dgm:prSet presAssocID="{F635103C-41E6-4F84-B6B8-592DF755F0AA}" presName="ConnectorPoint" presStyleLbl="alignNode1" presStyleIdx="3" presStyleCnt="4"/>
      <dgm:spPr/>
    </dgm:pt>
    <dgm:pt modelId="{FCEF4CC3-69CA-41DA-B711-F7B287A1F74B}" type="pres">
      <dgm:prSet presAssocID="{F635103C-41E6-4F84-B6B8-592DF755F0AA}" presName="EmptyPlaceHolder" presStyleCnt="0"/>
      <dgm:spPr/>
    </dgm:pt>
  </dgm:ptLst>
  <dgm:cxnLst>
    <dgm:cxn modelId="{6431CC15-8B3E-4286-9BCC-DD0BC1B427C1}" type="presOf" srcId="{584026B7-DA8A-43FF-AA4C-3D76AAC1CEF6}" destId="{DBBE807F-4E1D-4BFA-8EC8-6C5500FF15B0}" srcOrd="0" destOrd="0" presId="urn:microsoft.com/office/officeart/2016/7/layout/BasicTimeline"/>
    <dgm:cxn modelId="{F09A0D19-F347-4B29-8A9F-1536B6308827}" type="presOf" srcId="{798F8D81-2C4E-429E-A39B-7382DA1FF3A8}" destId="{2BA95B77-636B-4870-8246-27A2908DA622}" srcOrd="0" destOrd="0" presId="urn:microsoft.com/office/officeart/2016/7/layout/BasicTimeline"/>
    <dgm:cxn modelId="{444BCC1E-4624-4AD7-95C9-D33A07A24B27}" srcId="{798F8D81-2C4E-429E-A39B-7382DA1FF3A8}" destId="{8CDAE863-F77A-46AC-9731-8873C294FB91}" srcOrd="1" destOrd="0" parTransId="{77551F06-9A1C-42BA-B821-F8E4FCA04FCD}" sibTransId="{9FFCFAB0-F791-4075-93DD-ED2CA7FC3C41}"/>
    <dgm:cxn modelId="{50BE7821-8C63-4EF4-9D92-1D8060CD7817}" srcId="{8FDA7975-B0BF-49F1-8A5B-74D686789354}" destId="{32040B9E-FD9D-4B01-B03D-A5CC708F6EE6}" srcOrd="0" destOrd="0" parTransId="{45506C31-3367-413A-91A0-0316DF6C5F37}" sibTransId="{F4F4D714-A89E-4373-AFBF-7A05D527A7C6}"/>
    <dgm:cxn modelId="{3BCE2E34-91F4-4A31-A62C-863D805287F0}" srcId="{798F8D81-2C4E-429E-A39B-7382DA1FF3A8}" destId="{8FDA7975-B0BF-49F1-8A5B-74D686789354}" srcOrd="2" destOrd="0" parTransId="{B08E1AA2-27CA-45AA-B052-CC8E1C9E1C35}" sibTransId="{3096A77C-58DC-4449-8BF1-C31C6D98FF21}"/>
    <dgm:cxn modelId="{64779340-A605-4ECA-BF53-019771EBB862}" srcId="{798F8D81-2C4E-429E-A39B-7382DA1FF3A8}" destId="{F635103C-41E6-4F84-B6B8-592DF755F0AA}" srcOrd="3" destOrd="0" parTransId="{FDE0A372-3EB4-49FF-A072-91A86E222CB0}" sibTransId="{921C00D6-2524-4CE9-8F7F-BAEAED548AFD}"/>
    <dgm:cxn modelId="{2C357B47-D2DA-434A-9567-83C6167F1572}" type="presOf" srcId="{32040B9E-FD9D-4B01-B03D-A5CC708F6EE6}" destId="{A2092D0D-F17B-43BF-A414-9012FA6D16B1}" srcOrd="0" destOrd="0" presId="urn:microsoft.com/office/officeart/2016/7/layout/BasicTimeline"/>
    <dgm:cxn modelId="{65CF1953-075B-4330-B412-3BB09ECE81E8}" type="presOf" srcId="{F635103C-41E6-4F84-B6B8-592DF755F0AA}" destId="{68853A45-99E0-4B97-A151-17B93EE95315}" srcOrd="0" destOrd="0" presId="urn:microsoft.com/office/officeart/2016/7/layout/BasicTimeline"/>
    <dgm:cxn modelId="{0175F47B-4C25-446E-8B38-8F9B5D8E9323}" type="presOf" srcId="{7C5C0C04-BAB1-44B4-868B-9BE9BE5F8BE0}" destId="{F5CC82A2-1C4D-4E38-BC31-6F04D4E5DF2B}" srcOrd="0" destOrd="0" presId="urn:microsoft.com/office/officeart/2016/7/layout/BasicTimeline"/>
    <dgm:cxn modelId="{BE3B9595-5467-4DEC-8DDC-BEE071D35DC3}" type="presOf" srcId="{BE2E5A6F-0D34-4EC1-B191-180900E212BA}" destId="{1CB52A57-9DAA-4A54-B47E-21A89B8EACBC}" srcOrd="0" destOrd="0" presId="urn:microsoft.com/office/officeart/2016/7/layout/BasicTimeline"/>
    <dgm:cxn modelId="{B09BFAA3-3EB8-4E33-A6C6-7663D8D04BB0}" srcId="{8CDAE863-F77A-46AC-9731-8873C294FB91}" destId="{7C5C0C04-BAB1-44B4-868B-9BE9BE5F8BE0}" srcOrd="0" destOrd="0" parTransId="{803F545B-2038-49B3-BE80-EF3285B7A3DB}" sibTransId="{28B96595-938F-48DE-932D-92ABE18D57B9}"/>
    <dgm:cxn modelId="{8F8ED5A5-50FD-48E0-B94C-A2DCAFE2DBAA}" type="presOf" srcId="{E160A551-3B85-4138-A880-0E9ABC64B9A8}" destId="{0DF25E31-E8FE-4EF2-A7D3-36EC72431FAE}" srcOrd="0" destOrd="0" presId="urn:microsoft.com/office/officeart/2016/7/layout/BasicTimeline"/>
    <dgm:cxn modelId="{DB971FA6-F33A-4948-9F33-A91D5F5EB9AF}" srcId="{798F8D81-2C4E-429E-A39B-7382DA1FF3A8}" destId="{BE2E5A6F-0D34-4EC1-B191-180900E212BA}" srcOrd="0" destOrd="0" parTransId="{B5232D80-738A-45D1-A8AD-59D9239AA3BC}" sibTransId="{2B34575A-2814-498E-8CA1-6C812490B06F}"/>
    <dgm:cxn modelId="{DBF4CDAE-A2B5-4686-AFAA-7EDD01DF4D4D}" srcId="{BE2E5A6F-0D34-4EC1-B191-180900E212BA}" destId="{584026B7-DA8A-43FF-AA4C-3D76AAC1CEF6}" srcOrd="0" destOrd="0" parTransId="{BCBA6627-6871-40FE-BF88-8A2A9832034F}" sibTransId="{E2CEA77B-B4F2-4B05-B820-E5A29BB98ADE}"/>
    <dgm:cxn modelId="{8E2EAFC2-C9D3-4CC6-AF2C-8473794B1E9C}" srcId="{F635103C-41E6-4F84-B6B8-592DF755F0AA}" destId="{E160A551-3B85-4138-A880-0E9ABC64B9A8}" srcOrd="0" destOrd="0" parTransId="{815C40F0-0A24-421E-8010-A40D0CF2B663}" sibTransId="{EFE6151B-1BCF-478A-BBBD-C38553D7ED51}"/>
    <dgm:cxn modelId="{E14BCDC4-3039-4DFD-8FD2-9464C326606A}" type="presOf" srcId="{8CDAE863-F77A-46AC-9731-8873C294FB91}" destId="{98AE1A9E-18ED-4E01-ABE7-09086AFFD95D}" srcOrd="0" destOrd="0" presId="urn:microsoft.com/office/officeart/2016/7/layout/BasicTimeline"/>
    <dgm:cxn modelId="{4B79A6D9-97DF-4588-A09B-E920B4B30CE3}" type="presOf" srcId="{8FDA7975-B0BF-49F1-8A5B-74D686789354}" destId="{DBEAE36B-6A4F-4320-8776-1FB61ABBCE91}" srcOrd="0" destOrd="0" presId="urn:microsoft.com/office/officeart/2016/7/layout/BasicTimeline"/>
    <dgm:cxn modelId="{A9B3F15F-6C31-4289-B0CF-06DD47D657C4}" type="presParOf" srcId="{2BA95B77-636B-4870-8246-27A2908DA622}" destId="{931F0B38-A2B7-4DFF-8D1A-AFEF1BF8F452}" srcOrd="0" destOrd="0" presId="urn:microsoft.com/office/officeart/2016/7/layout/BasicTimeline"/>
    <dgm:cxn modelId="{DB858A0E-6207-4169-AC0B-A45F70F07041}" type="presParOf" srcId="{2BA95B77-636B-4870-8246-27A2908DA622}" destId="{7BE252B8-BF62-40C1-9EC0-6B46B727C009}" srcOrd="1" destOrd="0" presId="urn:microsoft.com/office/officeart/2016/7/layout/BasicTimeline"/>
    <dgm:cxn modelId="{D0BA3E3F-E72F-4BC1-B365-BC265A79AFE0}" type="presParOf" srcId="{7BE252B8-BF62-40C1-9EC0-6B46B727C009}" destId="{4EA36DB4-1B52-4EBE-9471-FEEE45253273}" srcOrd="0" destOrd="0" presId="urn:microsoft.com/office/officeart/2016/7/layout/BasicTimeline"/>
    <dgm:cxn modelId="{E19A9CEA-BA14-4119-8ACB-96C88E5B1C35}" type="presParOf" srcId="{4EA36DB4-1B52-4EBE-9471-FEEE45253273}" destId="{1CB52A57-9DAA-4A54-B47E-21A89B8EACBC}" srcOrd="0" destOrd="0" presId="urn:microsoft.com/office/officeart/2016/7/layout/BasicTimeline"/>
    <dgm:cxn modelId="{A731FC45-3178-4083-95CD-4773D95BD1FC}" type="presParOf" srcId="{4EA36DB4-1B52-4EBE-9471-FEEE45253273}" destId="{93D9E7F9-A793-46D0-92E2-3A0FEE12B154}" srcOrd="1" destOrd="0" presId="urn:microsoft.com/office/officeart/2016/7/layout/BasicTimeline"/>
    <dgm:cxn modelId="{79034D32-6533-409B-B2ED-1121F8639E2E}" type="presParOf" srcId="{93D9E7F9-A793-46D0-92E2-3A0FEE12B154}" destId="{DBBE807F-4E1D-4BFA-8EC8-6C5500FF15B0}" srcOrd="0" destOrd="0" presId="urn:microsoft.com/office/officeart/2016/7/layout/BasicTimeline"/>
    <dgm:cxn modelId="{2CD13AD4-B247-4022-9FFB-7A24547D5BDE}" type="presParOf" srcId="{93D9E7F9-A793-46D0-92E2-3A0FEE12B154}" destId="{8CFC6B8F-CA0E-40FF-81EC-ACBFA160695D}" srcOrd="1" destOrd="0" presId="urn:microsoft.com/office/officeart/2016/7/layout/BasicTimeline"/>
    <dgm:cxn modelId="{443DD9B0-8751-4F11-9756-3529A8553E99}" type="presParOf" srcId="{4EA36DB4-1B52-4EBE-9471-FEEE45253273}" destId="{8E74024E-4887-4636-8CCF-A9FF954258F3}" srcOrd="2" destOrd="0" presId="urn:microsoft.com/office/officeart/2016/7/layout/BasicTimeline"/>
    <dgm:cxn modelId="{D44C7423-668F-4BF7-A22E-A9E0844762B2}" type="presParOf" srcId="{4EA36DB4-1B52-4EBE-9471-FEEE45253273}" destId="{9BC93BC2-C253-4237-9184-EC104BFE16A5}" srcOrd="3" destOrd="0" presId="urn:microsoft.com/office/officeart/2016/7/layout/BasicTimeline"/>
    <dgm:cxn modelId="{804F2AF0-B887-42F4-BCD5-421F80D57C90}" type="presParOf" srcId="{4EA36DB4-1B52-4EBE-9471-FEEE45253273}" destId="{2810C1F8-ABBE-4C21-AD33-109321B1C826}" srcOrd="4" destOrd="0" presId="urn:microsoft.com/office/officeart/2016/7/layout/BasicTimeline"/>
    <dgm:cxn modelId="{C91C9E4B-D646-4D63-B1A6-1106237C8C60}" type="presParOf" srcId="{7BE252B8-BF62-40C1-9EC0-6B46B727C009}" destId="{01087A2D-6FCD-4DEF-BE60-595C12B293CF}" srcOrd="1" destOrd="0" presId="urn:microsoft.com/office/officeart/2016/7/layout/BasicTimeline"/>
    <dgm:cxn modelId="{142B4D05-2F92-4FC1-AEF2-D6A2393EDC72}" type="presParOf" srcId="{7BE252B8-BF62-40C1-9EC0-6B46B727C009}" destId="{6D079F49-402A-48AE-982A-2BB3A1BE1004}" srcOrd="2" destOrd="0" presId="urn:microsoft.com/office/officeart/2016/7/layout/BasicTimeline"/>
    <dgm:cxn modelId="{4092734A-624C-4549-A9F4-F4DB5D5A25A4}" type="presParOf" srcId="{6D079F49-402A-48AE-982A-2BB3A1BE1004}" destId="{98AE1A9E-18ED-4E01-ABE7-09086AFFD95D}" srcOrd="0" destOrd="0" presId="urn:microsoft.com/office/officeart/2016/7/layout/BasicTimeline"/>
    <dgm:cxn modelId="{6F6FC269-EB76-4FCF-9E4B-225B055470E2}" type="presParOf" srcId="{6D079F49-402A-48AE-982A-2BB3A1BE1004}" destId="{6B1C17FB-E804-442A-8B9E-F432790BBDA3}" srcOrd="1" destOrd="0" presId="urn:microsoft.com/office/officeart/2016/7/layout/BasicTimeline"/>
    <dgm:cxn modelId="{79989579-6F2E-45B9-A48E-C25F6424F036}" type="presParOf" srcId="{6B1C17FB-E804-442A-8B9E-F432790BBDA3}" destId="{F5CC82A2-1C4D-4E38-BC31-6F04D4E5DF2B}" srcOrd="0" destOrd="0" presId="urn:microsoft.com/office/officeart/2016/7/layout/BasicTimeline"/>
    <dgm:cxn modelId="{BD871C79-FC60-45B4-A56C-4645272B4CB6}" type="presParOf" srcId="{6B1C17FB-E804-442A-8B9E-F432790BBDA3}" destId="{614AF8F5-4F5E-4A4F-AAE5-B67E051E4023}" srcOrd="1" destOrd="0" presId="urn:microsoft.com/office/officeart/2016/7/layout/BasicTimeline"/>
    <dgm:cxn modelId="{AE458FD2-3EEF-4CE7-9B87-57B50E7EDE5B}" type="presParOf" srcId="{6D079F49-402A-48AE-982A-2BB3A1BE1004}" destId="{D3A2AAE1-67CC-4D65-9666-01D8EB2CD121}" srcOrd="2" destOrd="0" presId="urn:microsoft.com/office/officeart/2016/7/layout/BasicTimeline"/>
    <dgm:cxn modelId="{B3F3C0EB-8D6E-4FD6-8D6E-65015DC594F0}" type="presParOf" srcId="{6D079F49-402A-48AE-982A-2BB3A1BE1004}" destId="{7819DFA5-801E-47F5-BAFE-A8C1A0C5F200}" srcOrd="3" destOrd="0" presId="urn:microsoft.com/office/officeart/2016/7/layout/BasicTimeline"/>
    <dgm:cxn modelId="{977CF0C5-5662-4EF4-BAED-2EC92EF45C16}" type="presParOf" srcId="{6D079F49-402A-48AE-982A-2BB3A1BE1004}" destId="{572D500E-6CDB-49CE-8006-64144FFA5214}" srcOrd="4" destOrd="0" presId="urn:microsoft.com/office/officeart/2016/7/layout/BasicTimeline"/>
    <dgm:cxn modelId="{CD278FEC-2F6F-441C-ACB1-A99881B75052}" type="presParOf" srcId="{7BE252B8-BF62-40C1-9EC0-6B46B727C009}" destId="{627711B0-0A4A-4258-B0B1-30AAFAADA996}" srcOrd="3" destOrd="0" presId="urn:microsoft.com/office/officeart/2016/7/layout/BasicTimeline"/>
    <dgm:cxn modelId="{20E30029-D17D-4580-A98F-9313E449FEEC}" type="presParOf" srcId="{7BE252B8-BF62-40C1-9EC0-6B46B727C009}" destId="{8822CB16-10AA-4972-880F-206821D2FB7D}" srcOrd="4" destOrd="0" presId="urn:microsoft.com/office/officeart/2016/7/layout/BasicTimeline"/>
    <dgm:cxn modelId="{C01F57C9-6EC9-4D97-AA99-2C9AC02CC61A}" type="presParOf" srcId="{8822CB16-10AA-4972-880F-206821D2FB7D}" destId="{DBEAE36B-6A4F-4320-8776-1FB61ABBCE91}" srcOrd="0" destOrd="0" presId="urn:microsoft.com/office/officeart/2016/7/layout/BasicTimeline"/>
    <dgm:cxn modelId="{50E21452-0278-40E6-8F5C-767FF6A72ED6}" type="presParOf" srcId="{8822CB16-10AA-4972-880F-206821D2FB7D}" destId="{E330368E-5C1D-4AEF-818C-1B49C4002E7F}" srcOrd="1" destOrd="0" presId="urn:microsoft.com/office/officeart/2016/7/layout/BasicTimeline"/>
    <dgm:cxn modelId="{D12206E2-C22D-43D5-B724-047A1EFEDB12}" type="presParOf" srcId="{E330368E-5C1D-4AEF-818C-1B49C4002E7F}" destId="{A2092D0D-F17B-43BF-A414-9012FA6D16B1}" srcOrd="0" destOrd="0" presId="urn:microsoft.com/office/officeart/2016/7/layout/BasicTimeline"/>
    <dgm:cxn modelId="{489E0F30-DABC-48CD-96A8-820C731C0C42}" type="presParOf" srcId="{E330368E-5C1D-4AEF-818C-1B49C4002E7F}" destId="{C7AE084E-D6EE-4F29-8979-AD9DF3A506B9}" srcOrd="1" destOrd="0" presId="urn:microsoft.com/office/officeart/2016/7/layout/BasicTimeline"/>
    <dgm:cxn modelId="{341EC363-D582-41DD-8558-ACA4A46E3453}" type="presParOf" srcId="{8822CB16-10AA-4972-880F-206821D2FB7D}" destId="{06FA0AAC-1004-4D17-8C39-48BBDA4577A6}" srcOrd="2" destOrd="0" presId="urn:microsoft.com/office/officeart/2016/7/layout/BasicTimeline"/>
    <dgm:cxn modelId="{59162BEF-1E6E-4DB8-A4C0-3044FF96E902}" type="presParOf" srcId="{8822CB16-10AA-4972-880F-206821D2FB7D}" destId="{3A472692-77E0-4083-BCF8-D5F02A6AEF81}" srcOrd="3" destOrd="0" presId="urn:microsoft.com/office/officeart/2016/7/layout/BasicTimeline"/>
    <dgm:cxn modelId="{6C112766-F8C3-4A16-85BC-74978A214694}" type="presParOf" srcId="{8822CB16-10AA-4972-880F-206821D2FB7D}" destId="{C0E366AF-9B0D-40DD-82C9-E9F5C86B6482}" srcOrd="4" destOrd="0" presId="urn:microsoft.com/office/officeart/2016/7/layout/BasicTimeline"/>
    <dgm:cxn modelId="{7DC1D4A9-B864-41E0-9D06-6879C08A5051}" type="presParOf" srcId="{7BE252B8-BF62-40C1-9EC0-6B46B727C009}" destId="{ED02F99E-CEC4-4FF0-A26A-7F5230246014}" srcOrd="5" destOrd="0" presId="urn:microsoft.com/office/officeart/2016/7/layout/BasicTimeline"/>
    <dgm:cxn modelId="{8CE095DF-AD1B-4270-938C-7AB9B44DDD6E}" type="presParOf" srcId="{7BE252B8-BF62-40C1-9EC0-6B46B727C009}" destId="{FD6ADE8F-8FD1-4207-A265-8AB75912B4CA}" srcOrd="6" destOrd="0" presId="urn:microsoft.com/office/officeart/2016/7/layout/BasicTimeline"/>
    <dgm:cxn modelId="{BFF54B38-6F61-4399-B5D3-F849064E2EA4}" type="presParOf" srcId="{FD6ADE8F-8FD1-4207-A265-8AB75912B4CA}" destId="{68853A45-99E0-4B97-A151-17B93EE95315}" srcOrd="0" destOrd="0" presId="urn:microsoft.com/office/officeart/2016/7/layout/BasicTimeline"/>
    <dgm:cxn modelId="{F1017509-24CD-46A3-B30E-FA3807410922}" type="presParOf" srcId="{FD6ADE8F-8FD1-4207-A265-8AB75912B4CA}" destId="{258797CA-6C87-4674-A5F5-AFA8873B2593}" srcOrd="1" destOrd="0" presId="urn:microsoft.com/office/officeart/2016/7/layout/BasicTimeline"/>
    <dgm:cxn modelId="{72A00434-9E49-4C29-B0CC-46142B460E08}" type="presParOf" srcId="{258797CA-6C87-4674-A5F5-AFA8873B2593}" destId="{0DF25E31-E8FE-4EF2-A7D3-36EC72431FAE}" srcOrd="0" destOrd="0" presId="urn:microsoft.com/office/officeart/2016/7/layout/BasicTimeline"/>
    <dgm:cxn modelId="{3DFCB4E1-4225-4F56-AC19-2C678013E6E4}" type="presParOf" srcId="{258797CA-6C87-4674-A5F5-AFA8873B2593}" destId="{848B6B5A-C4F6-47F7-ABE9-47E32BE10A95}" srcOrd="1" destOrd="0" presId="urn:microsoft.com/office/officeart/2016/7/layout/BasicTimeline"/>
    <dgm:cxn modelId="{EC8F3B0D-6239-4841-8B9F-CCCB1D0BD78B}" type="presParOf" srcId="{FD6ADE8F-8FD1-4207-A265-8AB75912B4CA}" destId="{0FE6C36E-8F6F-4994-AE32-8BB79B693D15}" srcOrd="2" destOrd="0" presId="urn:microsoft.com/office/officeart/2016/7/layout/BasicTimeline"/>
    <dgm:cxn modelId="{084D0B57-4F71-40C1-9C74-D6C6260632B4}" type="presParOf" srcId="{FD6ADE8F-8FD1-4207-A265-8AB75912B4CA}" destId="{E4C7CB9E-96AB-4FD0-A834-70874350499A}" srcOrd="3" destOrd="0" presId="urn:microsoft.com/office/officeart/2016/7/layout/BasicTimeline"/>
    <dgm:cxn modelId="{44D1866C-0AE0-41FD-997B-FDE86316E2E8}" type="presParOf" srcId="{FD6ADE8F-8FD1-4207-A265-8AB75912B4CA}" destId="{FCEF4CC3-69CA-41DA-B711-F7B287A1F74B}"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F0B38-A2B7-4DFF-8D1A-AFEF1BF8F452}">
      <dsp:nvSpPr>
        <dsp:cNvPr id="0" name=""/>
        <dsp:cNvSpPr/>
      </dsp:nvSpPr>
      <dsp:spPr>
        <a:xfrm>
          <a:off x="0" y="1882989"/>
          <a:ext cx="8381856" cy="0"/>
        </a:xfrm>
        <a:prstGeom prst="line">
          <a:avLst/>
        </a:prstGeom>
        <a:blipFill rotWithShape="0">
          <a:blip xmlns:r="http://schemas.openxmlformats.org/officeDocument/2006/relationships" r:embed="rId1"/>
          <a:stretch>
            <a:fillRect/>
          </a:stretch>
        </a:blipFill>
        <a:ln w="25400" cap="flat" cmpd="sng" algn="ctr">
          <a:solidFill>
            <a:schemeClr val="accent2">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CB52A57-9DAA-4A54-B47E-21A89B8EACBC}">
      <dsp:nvSpPr>
        <dsp:cNvPr id="0" name=""/>
        <dsp:cNvSpPr/>
      </dsp:nvSpPr>
      <dsp:spPr>
        <a:xfrm>
          <a:off x="0" y="2028045"/>
          <a:ext cx="1698155" cy="505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pl-PL" sz="1400" kern="1200" dirty="0">
              <a:latin typeface="Palatino Linotype"/>
            </a:rPr>
            <a:t>1492</a:t>
          </a:r>
        </a:p>
      </dsp:txBody>
      <dsp:txXfrm>
        <a:off x="0" y="2028045"/>
        <a:ext cx="1698155" cy="505383"/>
      </dsp:txXfrm>
    </dsp:sp>
    <dsp:sp modelId="{DBBE807F-4E1D-4BFA-8EC8-6C5500FF15B0}">
      <dsp:nvSpPr>
        <dsp:cNvPr id="0" name=""/>
        <dsp:cNvSpPr/>
      </dsp:nvSpPr>
      <dsp:spPr>
        <a:xfrm>
          <a:off x="12488" y="0"/>
          <a:ext cx="2117896" cy="1146775"/>
        </a:xfrm>
        <a:prstGeom prst="round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rtl="0">
            <a:lnSpc>
              <a:spcPct val="90000"/>
            </a:lnSpc>
            <a:spcBef>
              <a:spcPct val="0"/>
            </a:spcBef>
            <a:spcAft>
              <a:spcPct val="35000"/>
            </a:spcAft>
            <a:buNone/>
          </a:pPr>
          <a:r>
            <a:rPr lang="pl-PL" sz="1200" b="1" kern="1200" dirty="0">
              <a:latin typeface="Palatino Linotype"/>
            </a:rPr>
            <a:t>KRZYSZTOF KOLUMB DOCIERA DO AMERYKI</a:t>
          </a:r>
        </a:p>
        <a:p>
          <a:pPr marL="0" lvl="0" indent="0" algn="ctr" defTabSz="533400" rtl="0">
            <a:lnSpc>
              <a:spcPct val="90000"/>
            </a:lnSpc>
            <a:spcBef>
              <a:spcPct val="0"/>
            </a:spcBef>
            <a:spcAft>
              <a:spcPct val="35000"/>
            </a:spcAft>
            <a:buNone/>
          </a:pPr>
          <a:r>
            <a:rPr lang="pl-PL" sz="1200" b="1" kern="1200" dirty="0">
              <a:latin typeface="Palatino Linotype"/>
            </a:rPr>
            <a:t>WIELKIE ODKRYCIA GEOGRAFICZNE</a:t>
          </a:r>
        </a:p>
      </dsp:txBody>
      <dsp:txXfrm>
        <a:off x="68469" y="55981"/>
        <a:ext cx="2005934" cy="1034813"/>
      </dsp:txXfrm>
    </dsp:sp>
    <dsp:sp modelId="{8E74024E-4887-4636-8CCF-A9FF954258F3}">
      <dsp:nvSpPr>
        <dsp:cNvPr id="0" name=""/>
        <dsp:cNvSpPr/>
      </dsp:nvSpPr>
      <dsp:spPr>
        <a:xfrm>
          <a:off x="890617" y="1158885"/>
          <a:ext cx="0" cy="702862"/>
        </a:xfrm>
        <a:prstGeom prst="line">
          <a:avLst/>
        </a:prstGeom>
        <a:noFill/>
        <a:ln w="9525" cap="flat" cmpd="sng" algn="ctr">
          <a:solidFill>
            <a:schemeClr val="accent2">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8AE1A9E-18ED-4E01-ABE7-09086AFFD95D}">
      <dsp:nvSpPr>
        <dsp:cNvPr id="0" name=""/>
        <dsp:cNvSpPr/>
      </dsp:nvSpPr>
      <dsp:spPr>
        <a:xfrm>
          <a:off x="1367942" y="1294746"/>
          <a:ext cx="1863748" cy="418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pl-PL" sz="1400" kern="1200" dirty="0">
              <a:latin typeface="Palatino Linotype"/>
            </a:rPr>
            <a:t>1498</a:t>
          </a:r>
        </a:p>
      </dsp:txBody>
      <dsp:txXfrm>
        <a:off x="1367942" y="1294746"/>
        <a:ext cx="1863748" cy="418018"/>
      </dsp:txXfrm>
    </dsp:sp>
    <dsp:sp modelId="{9BC93BC2-C253-4237-9184-EC104BFE16A5}">
      <dsp:nvSpPr>
        <dsp:cNvPr id="0" name=""/>
        <dsp:cNvSpPr/>
      </dsp:nvSpPr>
      <dsp:spPr>
        <a:xfrm flipH="1">
          <a:off x="889557" y="1810755"/>
          <a:ext cx="55490" cy="55490"/>
        </a:xfrm>
        <a:prstGeom prst="ellipse">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C82A2-1C4D-4E38-BC31-6F04D4E5DF2B}">
      <dsp:nvSpPr>
        <dsp:cNvPr id="0" name=""/>
        <dsp:cNvSpPr/>
      </dsp:nvSpPr>
      <dsp:spPr>
        <a:xfrm>
          <a:off x="1240868" y="2552500"/>
          <a:ext cx="2117896" cy="867249"/>
        </a:xfrm>
        <a:prstGeom prst="roundRect">
          <a:avLst/>
        </a:prstGeom>
        <a:solidFill>
          <a:schemeClr val="lt1">
            <a:alpha val="90000"/>
            <a:hueOff val="0"/>
            <a:satOff val="0"/>
            <a:lumOff val="0"/>
            <a:alphaOff val="0"/>
          </a:schemeClr>
        </a:solidFill>
        <a:ln w="12700" cap="flat" cmpd="sng" algn="ctr">
          <a:solidFill>
            <a:schemeClr val="accent2">
              <a:shade val="80000"/>
              <a:hueOff val="58962"/>
              <a:satOff val="-4476"/>
              <a:lumOff val="63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pl-PL" sz="1200" b="1" kern="1200" dirty="0">
              <a:latin typeface="Palatino Linotype"/>
            </a:rPr>
            <a:t>LEONARDO DA VINCI UKOŃCZYŁ </a:t>
          </a:r>
          <a:r>
            <a:rPr lang="pl-PL" sz="1200" b="1" i="1" kern="1200" dirty="0">
              <a:latin typeface="Palatino Linotype"/>
            </a:rPr>
            <a:t>OSTATNIĄ</a:t>
          </a:r>
          <a:r>
            <a:rPr lang="pl-PL" sz="1200" b="1" kern="1200" dirty="0">
              <a:latin typeface="Palatino Linotype"/>
            </a:rPr>
            <a:t> </a:t>
          </a:r>
          <a:r>
            <a:rPr lang="pl-PL" sz="1200" b="1" i="1" kern="1200" dirty="0">
              <a:latin typeface="Palatino Linotype"/>
            </a:rPr>
            <a:t>WIECZERZĘ</a:t>
          </a:r>
        </a:p>
      </dsp:txBody>
      <dsp:txXfrm>
        <a:off x="1283204" y="2594836"/>
        <a:ext cx="2033224" cy="782577"/>
      </dsp:txXfrm>
    </dsp:sp>
    <dsp:sp modelId="{D3A2AAE1-67CC-4D65-9666-01D8EB2CD121}">
      <dsp:nvSpPr>
        <dsp:cNvPr id="0" name=""/>
        <dsp:cNvSpPr/>
      </dsp:nvSpPr>
      <dsp:spPr>
        <a:xfrm>
          <a:off x="2299816" y="1849637"/>
          <a:ext cx="0" cy="702862"/>
        </a:xfrm>
        <a:prstGeom prst="line">
          <a:avLst/>
        </a:prstGeom>
        <a:noFill/>
        <a:ln w="9525" cap="flat" cmpd="sng" algn="ctr">
          <a:solidFill>
            <a:schemeClr val="accent2">
              <a:shade val="90000"/>
              <a:hueOff val="-120221"/>
              <a:satOff val="-9928"/>
              <a:lumOff val="10801"/>
              <a:alphaOff val="0"/>
            </a:schemeClr>
          </a:solidFill>
          <a:prstDash val="dash"/>
          <a:miter lim="800000"/>
        </a:ln>
        <a:effectLst/>
      </dsp:spPr>
      <dsp:style>
        <a:lnRef idx="1">
          <a:scrgbClr r="0" g="0" b="0"/>
        </a:lnRef>
        <a:fillRef idx="0">
          <a:scrgbClr r="0" g="0" b="0"/>
        </a:fillRef>
        <a:effectRef idx="0">
          <a:scrgbClr r="0" g="0" b="0"/>
        </a:effectRef>
        <a:fontRef idx="minor"/>
      </dsp:style>
    </dsp:sp>
    <dsp:sp modelId="{DBEAE36B-6A4F-4320-8776-1FB61ABBCE91}">
      <dsp:nvSpPr>
        <dsp:cNvPr id="0" name=""/>
        <dsp:cNvSpPr/>
      </dsp:nvSpPr>
      <dsp:spPr>
        <a:xfrm>
          <a:off x="2596321" y="1986511"/>
          <a:ext cx="1863748" cy="418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pl-PL" sz="1400" kern="1200" dirty="0">
              <a:latin typeface="Palatino Linotype"/>
            </a:rPr>
            <a:t>1517</a:t>
          </a:r>
        </a:p>
      </dsp:txBody>
      <dsp:txXfrm>
        <a:off x="2596321" y="1986511"/>
        <a:ext cx="1863748" cy="418018"/>
      </dsp:txXfrm>
    </dsp:sp>
    <dsp:sp modelId="{7819DFA5-801E-47F5-BAFE-A8C1A0C5F200}">
      <dsp:nvSpPr>
        <dsp:cNvPr id="0" name=""/>
        <dsp:cNvSpPr/>
      </dsp:nvSpPr>
      <dsp:spPr>
        <a:xfrm>
          <a:off x="2272071" y="1821893"/>
          <a:ext cx="55489" cy="55489"/>
        </a:xfrm>
        <a:prstGeom prst="ellipse">
          <a:avLst/>
        </a:prstGeom>
        <a:solidFill>
          <a:schemeClr val="accent2">
            <a:shade val="80000"/>
            <a:hueOff val="58962"/>
            <a:satOff val="-4476"/>
            <a:lumOff val="6336"/>
            <a:alphaOff val="0"/>
          </a:schemeClr>
        </a:solidFill>
        <a:ln w="12700" cap="flat" cmpd="sng" algn="ctr">
          <a:solidFill>
            <a:schemeClr val="accent2">
              <a:shade val="80000"/>
              <a:hueOff val="58962"/>
              <a:satOff val="-4476"/>
              <a:lumOff val="63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092D0D-F17B-43BF-A414-9012FA6D16B1}">
      <dsp:nvSpPr>
        <dsp:cNvPr id="0" name=""/>
        <dsp:cNvSpPr/>
      </dsp:nvSpPr>
      <dsp:spPr>
        <a:xfrm>
          <a:off x="2469247" y="0"/>
          <a:ext cx="2117896" cy="1146775"/>
        </a:xfrm>
        <a:prstGeom prst="roundRect">
          <a:avLst/>
        </a:prstGeom>
        <a:solidFill>
          <a:schemeClr val="lt1">
            <a:alpha val="90000"/>
            <a:hueOff val="0"/>
            <a:satOff val="0"/>
            <a:lumOff val="0"/>
            <a:alphaOff val="0"/>
          </a:schemeClr>
        </a:solidFill>
        <a:ln w="12700" cap="flat" cmpd="sng" algn="ctr">
          <a:solidFill>
            <a:schemeClr val="accent2">
              <a:shade val="80000"/>
              <a:hueOff val="117924"/>
              <a:satOff val="-8952"/>
              <a:lumOff val="126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pl-PL" sz="1200" b="1" kern="1200" dirty="0">
              <a:latin typeface="Palatino Linotype"/>
            </a:rPr>
            <a:t>MARCIN LUTER OGŁASZA 95 TEZ W WITTENBERDZE</a:t>
          </a:r>
        </a:p>
        <a:p>
          <a:pPr marL="0" lvl="0" indent="0" algn="ctr" defTabSz="533400">
            <a:lnSpc>
              <a:spcPct val="90000"/>
            </a:lnSpc>
            <a:spcBef>
              <a:spcPct val="0"/>
            </a:spcBef>
            <a:spcAft>
              <a:spcPct val="35000"/>
            </a:spcAft>
            <a:buNone/>
          </a:pPr>
          <a:r>
            <a:rPr lang="pl-PL" sz="1200" b="1" kern="1200" dirty="0">
              <a:latin typeface="Palatino Linotype"/>
            </a:rPr>
            <a:t>POCZĄTEK RUCHU REFORMACYJNEGO</a:t>
          </a:r>
        </a:p>
      </dsp:txBody>
      <dsp:txXfrm>
        <a:off x="2525228" y="55981"/>
        <a:ext cx="2005934" cy="1034813"/>
      </dsp:txXfrm>
    </dsp:sp>
    <dsp:sp modelId="{06FA0AAC-1004-4D17-8C39-48BBDA4577A6}">
      <dsp:nvSpPr>
        <dsp:cNvPr id="0" name=""/>
        <dsp:cNvSpPr/>
      </dsp:nvSpPr>
      <dsp:spPr>
        <a:xfrm>
          <a:off x="3528195" y="1146775"/>
          <a:ext cx="0" cy="702862"/>
        </a:xfrm>
        <a:prstGeom prst="line">
          <a:avLst/>
        </a:prstGeom>
        <a:noFill/>
        <a:ln w="9525" cap="flat" cmpd="sng" algn="ctr">
          <a:solidFill>
            <a:schemeClr val="accent2">
              <a:shade val="90000"/>
              <a:hueOff val="-240442"/>
              <a:satOff val="-19856"/>
              <a:lumOff val="21601"/>
              <a:alphaOff val="0"/>
            </a:schemeClr>
          </a:solidFill>
          <a:prstDash val="dash"/>
          <a:miter lim="800000"/>
        </a:ln>
        <a:effectLst/>
      </dsp:spPr>
      <dsp:style>
        <a:lnRef idx="1">
          <a:scrgbClr r="0" g="0" b="0"/>
        </a:lnRef>
        <a:fillRef idx="0">
          <a:scrgbClr r="0" g="0" b="0"/>
        </a:fillRef>
        <a:effectRef idx="0">
          <a:scrgbClr r="0" g="0" b="0"/>
        </a:effectRef>
        <a:fontRef idx="minor"/>
      </dsp:style>
    </dsp:sp>
    <dsp:sp modelId="{68853A45-99E0-4B97-A151-17B93EE95315}">
      <dsp:nvSpPr>
        <dsp:cNvPr id="0" name=""/>
        <dsp:cNvSpPr/>
      </dsp:nvSpPr>
      <dsp:spPr>
        <a:xfrm>
          <a:off x="3824701" y="1294746"/>
          <a:ext cx="1863748" cy="418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pl-PL" sz="1400" b="1" kern="1200" dirty="0">
              <a:latin typeface="Palatino Linotype"/>
            </a:rPr>
            <a:t>1519-1522</a:t>
          </a:r>
          <a:endParaRPr lang="en-US" sz="1400" b="1" kern="1200" dirty="0">
            <a:latin typeface="Palatino Linotype"/>
          </a:endParaRPr>
        </a:p>
      </dsp:txBody>
      <dsp:txXfrm>
        <a:off x="3824701" y="1294746"/>
        <a:ext cx="1863748" cy="418018"/>
      </dsp:txXfrm>
    </dsp:sp>
    <dsp:sp modelId="{3A472692-77E0-4083-BCF8-D5F02A6AEF81}">
      <dsp:nvSpPr>
        <dsp:cNvPr id="0" name=""/>
        <dsp:cNvSpPr/>
      </dsp:nvSpPr>
      <dsp:spPr>
        <a:xfrm>
          <a:off x="3500451" y="1821893"/>
          <a:ext cx="55489" cy="55489"/>
        </a:xfrm>
        <a:prstGeom prst="ellipse">
          <a:avLst/>
        </a:prstGeom>
        <a:solidFill>
          <a:schemeClr val="accent2">
            <a:shade val="80000"/>
            <a:hueOff val="117924"/>
            <a:satOff val="-8952"/>
            <a:lumOff val="12672"/>
            <a:alphaOff val="0"/>
          </a:schemeClr>
        </a:solidFill>
        <a:ln w="12700" cap="flat" cmpd="sng" algn="ctr">
          <a:solidFill>
            <a:schemeClr val="accent2">
              <a:shade val="80000"/>
              <a:hueOff val="117924"/>
              <a:satOff val="-8952"/>
              <a:lumOff val="126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F25E31-E8FE-4EF2-A7D3-36EC72431FAE}">
      <dsp:nvSpPr>
        <dsp:cNvPr id="0" name=""/>
        <dsp:cNvSpPr/>
      </dsp:nvSpPr>
      <dsp:spPr>
        <a:xfrm>
          <a:off x="3697627" y="2552500"/>
          <a:ext cx="2117896" cy="1146775"/>
        </a:xfrm>
        <a:prstGeom prst="roundRect">
          <a:avLst/>
        </a:prstGeom>
        <a:solidFill>
          <a:schemeClr val="lt1">
            <a:alpha val="90000"/>
            <a:hueOff val="0"/>
            <a:satOff val="0"/>
            <a:lumOff val="0"/>
            <a:alphaOff val="0"/>
          </a:schemeClr>
        </a:solidFill>
        <a:ln w="12700" cap="flat" cmpd="sng" algn="ctr">
          <a:solidFill>
            <a:schemeClr val="accent2">
              <a:shade val="80000"/>
              <a:hueOff val="176886"/>
              <a:satOff val="-13428"/>
              <a:lumOff val="190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pl-PL" sz="1200" b="1" kern="1200" dirty="0">
              <a:latin typeface="Palatino Linotype"/>
            </a:rPr>
            <a:t>FERDYNAND MAGELLAN PRZEWODZI WYPRAWIE DOOKOŁA ŚWIATA</a:t>
          </a:r>
        </a:p>
      </dsp:txBody>
      <dsp:txXfrm>
        <a:off x="3753608" y="2608481"/>
        <a:ext cx="2005934" cy="1034813"/>
      </dsp:txXfrm>
    </dsp:sp>
    <dsp:sp modelId="{0FE6C36E-8F6F-4994-AE32-8BB79B693D15}">
      <dsp:nvSpPr>
        <dsp:cNvPr id="0" name=""/>
        <dsp:cNvSpPr/>
      </dsp:nvSpPr>
      <dsp:spPr>
        <a:xfrm>
          <a:off x="4756575" y="1849637"/>
          <a:ext cx="0" cy="702862"/>
        </a:xfrm>
        <a:prstGeom prst="line">
          <a:avLst/>
        </a:prstGeom>
        <a:noFill/>
        <a:ln w="9525" cap="flat" cmpd="sng" algn="ctr">
          <a:solidFill>
            <a:schemeClr val="accent2">
              <a:shade val="90000"/>
              <a:hueOff val="-360663"/>
              <a:satOff val="-29784"/>
              <a:lumOff val="32402"/>
              <a:alphaOff val="0"/>
            </a:schemeClr>
          </a:solidFill>
          <a:prstDash val="dash"/>
          <a:miter lim="800000"/>
        </a:ln>
        <a:effectLst/>
      </dsp:spPr>
      <dsp:style>
        <a:lnRef idx="1">
          <a:scrgbClr r="0" g="0" b="0"/>
        </a:lnRef>
        <a:fillRef idx="0">
          <a:scrgbClr r="0" g="0" b="0"/>
        </a:fillRef>
        <a:effectRef idx="0">
          <a:scrgbClr r="0" g="0" b="0"/>
        </a:effectRef>
        <a:fontRef idx="minor"/>
      </dsp:style>
    </dsp:sp>
    <dsp:sp modelId="{5A0EB9E2-EB4B-4897-A480-F78038AF571D}">
      <dsp:nvSpPr>
        <dsp:cNvPr id="0" name=""/>
        <dsp:cNvSpPr/>
      </dsp:nvSpPr>
      <dsp:spPr>
        <a:xfrm>
          <a:off x="5101623" y="2028781"/>
          <a:ext cx="1863748" cy="418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pPr>
          <a:r>
            <a:rPr lang="pl-PL" sz="1400" b="1" kern="1200" dirty="0">
              <a:latin typeface="Palatino Linotype"/>
            </a:rPr>
            <a:t>1534</a:t>
          </a:r>
        </a:p>
      </dsp:txBody>
      <dsp:txXfrm>
        <a:off x="5101623" y="2028781"/>
        <a:ext cx="1863748" cy="418018"/>
      </dsp:txXfrm>
    </dsp:sp>
    <dsp:sp modelId="{E4C7CB9E-96AB-4FD0-A834-70874350499A}">
      <dsp:nvSpPr>
        <dsp:cNvPr id="0" name=""/>
        <dsp:cNvSpPr/>
      </dsp:nvSpPr>
      <dsp:spPr>
        <a:xfrm>
          <a:off x="4728831" y="1821893"/>
          <a:ext cx="55489" cy="55489"/>
        </a:xfrm>
        <a:prstGeom prst="ellipse">
          <a:avLst/>
        </a:prstGeom>
        <a:solidFill>
          <a:schemeClr val="accent2">
            <a:shade val="80000"/>
            <a:hueOff val="176886"/>
            <a:satOff val="-13428"/>
            <a:lumOff val="19008"/>
            <a:alphaOff val="0"/>
          </a:schemeClr>
        </a:solidFill>
        <a:ln w="12700" cap="flat" cmpd="sng" algn="ctr">
          <a:solidFill>
            <a:schemeClr val="accent2">
              <a:shade val="80000"/>
              <a:hueOff val="176886"/>
              <a:satOff val="-13428"/>
              <a:lumOff val="190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BF8340-7E65-483C-99E0-ED2C449CB8A3}">
      <dsp:nvSpPr>
        <dsp:cNvPr id="0" name=""/>
        <dsp:cNvSpPr/>
      </dsp:nvSpPr>
      <dsp:spPr>
        <a:xfrm>
          <a:off x="4926007" y="-42270"/>
          <a:ext cx="2214980" cy="1315856"/>
        </a:xfrm>
        <a:prstGeom prst="roundRect">
          <a:avLst/>
        </a:prstGeom>
        <a:solidFill>
          <a:schemeClr val="lt1">
            <a:alpha val="90000"/>
            <a:hueOff val="0"/>
            <a:satOff val="0"/>
            <a:lumOff val="0"/>
            <a:alphaOff val="0"/>
          </a:schemeClr>
        </a:solidFill>
        <a:ln w="12700" cap="flat" cmpd="sng" algn="ctr">
          <a:solidFill>
            <a:schemeClr val="accent2">
              <a:shade val="80000"/>
              <a:hueOff val="235848"/>
              <a:satOff val="-17904"/>
              <a:lumOff val="253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pl-PL" sz="1200" b="1" kern="1200" dirty="0">
              <a:latin typeface="Palatino Linotype"/>
            </a:rPr>
            <a:t>ANGLIA ZRYWA STOSUNKI Z KOŚCIOŁEM KATOLICKIM</a:t>
          </a:r>
        </a:p>
        <a:p>
          <a:pPr marL="0" lvl="0" indent="0" algn="ctr" defTabSz="533400">
            <a:lnSpc>
              <a:spcPct val="90000"/>
            </a:lnSpc>
            <a:spcBef>
              <a:spcPct val="0"/>
            </a:spcBef>
            <a:spcAft>
              <a:spcPct val="35000"/>
            </a:spcAft>
            <a:buNone/>
          </a:pPr>
          <a:r>
            <a:rPr lang="pl-PL" sz="1200" b="1" kern="1200" dirty="0">
              <a:latin typeface="Palatino Linotype"/>
            </a:rPr>
            <a:t>POWSTAJE TOWARZYSTWO JEZUSOWE</a:t>
          </a:r>
        </a:p>
      </dsp:txBody>
      <dsp:txXfrm>
        <a:off x="4990242" y="21965"/>
        <a:ext cx="2086510" cy="1187386"/>
      </dsp:txXfrm>
    </dsp:sp>
    <dsp:sp modelId="{56547E07-865C-40D4-B1D5-46521D940045}">
      <dsp:nvSpPr>
        <dsp:cNvPr id="0" name=""/>
        <dsp:cNvSpPr/>
      </dsp:nvSpPr>
      <dsp:spPr>
        <a:xfrm>
          <a:off x="6033497" y="1189045"/>
          <a:ext cx="0" cy="702862"/>
        </a:xfrm>
        <a:prstGeom prst="line">
          <a:avLst/>
        </a:prstGeom>
        <a:noFill/>
        <a:ln w="6350" cap="flat" cmpd="sng" algn="ctr">
          <a:solidFill>
            <a:schemeClr val="accent2">
              <a:shade val="90000"/>
              <a:hueOff val="236002"/>
              <a:satOff val="-17681"/>
              <a:lumOff val="23727"/>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A3EBBF-3BCF-4BA1-85F9-D3DACB0142C9}">
      <dsp:nvSpPr>
        <dsp:cNvPr id="0" name=""/>
        <dsp:cNvSpPr/>
      </dsp:nvSpPr>
      <dsp:spPr>
        <a:xfrm>
          <a:off x="6378545" y="1294746"/>
          <a:ext cx="1863748" cy="418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pPr>
          <a:r>
            <a:rPr lang="pl-PL" sz="1400" b="1" kern="1200" dirty="0">
              <a:latin typeface="Palatino Linotype"/>
            </a:rPr>
            <a:t>1541</a:t>
          </a:r>
        </a:p>
      </dsp:txBody>
      <dsp:txXfrm>
        <a:off x="6378545" y="1294746"/>
        <a:ext cx="1863748" cy="418018"/>
      </dsp:txXfrm>
    </dsp:sp>
    <dsp:sp modelId="{70D8B6CA-B9F4-455A-9E9A-7A2D3A2E9DB1}">
      <dsp:nvSpPr>
        <dsp:cNvPr id="0" name=""/>
        <dsp:cNvSpPr/>
      </dsp:nvSpPr>
      <dsp:spPr>
        <a:xfrm>
          <a:off x="6005752" y="1864163"/>
          <a:ext cx="55489" cy="55489"/>
        </a:xfrm>
        <a:prstGeom prst="ellipse">
          <a:avLst/>
        </a:prstGeom>
        <a:solidFill>
          <a:schemeClr val="accent2">
            <a:shade val="80000"/>
            <a:hueOff val="235848"/>
            <a:satOff val="-17904"/>
            <a:lumOff val="25344"/>
            <a:alphaOff val="0"/>
          </a:schemeClr>
        </a:solidFill>
        <a:ln w="12700" cap="flat" cmpd="sng" algn="ctr">
          <a:solidFill>
            <a:schemeClr val="accent2">
              <a:shade val="80000"/>
              <a:hueOff val="235848"/>
              <a:satOff val="-17904"/>
              <a:lumOff val="253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6CEB8D-DFA9-419D-A434-23A6DE08A972}">
      <dsp:nvSpPr>
        <dsp:cNvPr id="0" name=""/>
        <dsp:cNvSpPr/>
      </dsp:nvSpPr>
      <dsp:spPr>
        <a:xfrm>
          <a:off x="6251471" y="2552500"/>
          <a:ext cx="2117896" cy="867249"/>
        </a:xfrm>
        <a:prstGeom prst="roundRect">
          <a:avLst/>
        </a:prstGeom>
        <a:solidFill>
          <a:schemeClr val="lt1">
            <a:alpha val="90000"/>
            <a:hueOff val="0"/>
            <a:satOff val="0"/>
            <a:lumOff val="0"/>
            <a:alphaOff val="0"/>
          </a:schemeClr>
        </a:solidFill>
        <a:ln w="12700" cap="flat" cmpd="sng" algn="ctr">
          <a:solidFill>
            <a:schemeClr val="accent2">
              <a:shade val="80000"/>
              <a:hueOff val="294810"/>
              <a:satOff val="-22380"/>
              <a:lumOff val="316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pl-PL" sz="1200" b="1" kern="1200" dirty="0">
              <a:latin typeface="Palatino Linotype"/>
            </a:rPr>
            <a:t>MICHAŁ ANIOŁ KOŃCZY TWORZENIE </a:t>
          </a:r>
          <a:r>
            <a:rPr lang="pl-PL" sz="1200" b="1" i="1" kern="1200" dirty="0">
              <a:latin typeface="Palatino Linotype"/>
            </a:rPr>
            <a:t>SĄDU</a:t>
          </a:r>
          <a:r>
            <a:rPr lang="pl-PL" sz="1200" b="1" kern="1200" dirty="0">
              <a:latin typeface="Palatino Linotype"/>
            </a:rPr>
            <a:t> </a:t>
          </a:r>
          <a:r>
            <a:rPr lang="pl-PL" sz="1200" b="1" i="1" kern="1200" dirty="0">
              <a:latin typeface="Palatino Linotype"/>
            </a:rPr>
            <a:t>OSTATECZNEGO</a:t>
          </a:r>
        </a:p>
      </dsp:txBody>
      <dsp:txXfrm>
        <a:off x="6293807" y="2594836"/>
        <a:ext cx="2033224" cy="782577"/>
      </dsp:txXfrm>
    </dsp:sp>
    <dsp:sp modelId="{27229A8A-3C30-4D8D-9215-BCF413F79247}">
      <dsp:nvSpPr>
        <dsp:cNvPr id="0" name=""/>
        <dsp:cNvSpPr/>
      </dsp:nvSpPr>
      <dsp:spPr>
        <a:xfrm>
          <a:off x="7310419" y="1849637"/>
          <a:ext cx="0" cy="702862"/>
        </a:xfrm>
        <a:prstGeom prst="line">
          <a:avLst/>
        </a:prstGeom>
        <a:noFill/>
        <a:ln w="6350" cap="flat" cmpd="sng" algn="ctr">
          <a:solidFill>
            <a:schemeClr val="accent2">
              <a:shade val="90000"/>
              <a:hueOff val="295002"/>
              <a:satOff val="-22101"/>
              <a:lumOff val="29659"/>
              <a:alphaOff val="0"/>
            </a:schemeClr>
          </a:solidFill>
          <a:prstDash val="solid"/>
          <a:miter lim="800000"/>
        </a:ln>
        <a:effectLst/>
      </dsp:spPr>
      <dsp:style>
        <a:lnRef idx="1">
          <a:scrgbClr r="0" g="0" b="0"/>
        </a:lnRef>
        <a:fillRef idx="0">
          <a:scrgbClr r="0" g="0" b="0"/>
        </a:fillRef>
        <a:effectRef idx="0">
          <a:scrgbClr r="0" g="0" b="0"/>
        </a:effectRef>
        <a:fontRef idx="minor"/>
      </dsp:style>
    </dsp:sp>
    <dsp:sp modelId="{75174CE7-9B59-4CE5-95D1-B7A841908F07}">
      <dsp:nvSpPr>
        <dsp:cNvPr id="0" name=""/>
        <dsp:cNvSpPr/>
      </dsp:nvSpPr>
      <dsp:spPr>
        <a:xfrm>
          <a:off x="7282674" y="1821893"/>
          <a:ext cx="55489" cy="55489"/>
        </a:xfrm>
        <a:prstGeom prst="ellipse">
          <a:avLst/>
        </a:prstGeom>
        <a:solidFill>
          <a:schemeClr val="accent2">
            <a:shade val="80000"/>
            <a:hueOff val="294810"/>
            <a:satOff val="-22380"/>
            <a:lumOff val="31680"/>
            <a:alphaOff val="0"/>
          </a:schemeClr>
        </a:solidFill>
        <a:ln w="12700" cap="flat" cmpd="sng" algn="ctr">
          <a:solidFill>
            <a:schemeClr val="accent2">
              <a:shade val="80000"/>
              <a:hueOff val="294810"/>
              <a:satOff val="-22380"/>
              <a:lumOff val="316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F0B38-A2B7-4DFF-8D1A-AFEF1BF8F452}">
      <dsp:nvSpPr>
        <dsp:cNvPr id="0" name=""/>
        <dsp:cNvSpPr/>
      </dsp:nvSpPr>
      <dsp:spPr>
        <a:xfrm>
          <a:off x="0" y="2270903"/>
          <a:ext cx="5714999" cy="0"/>
        </a:xfrm>
        <a:prstGeom prst="line">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CB52A57-9DAA-4A54-B47E-21A89B8EACBC}">
      <dsp:nvSpPr>
        <dsp:cNvPr id="0" name=""/>
        <dsp:cNvSpPr/>
      </dsp:nvSpPr>
      <dsp:spPr>
        <a:xfrm>
          <a:off x="126773" y="2438949"/>
          <a:ext cx="1834380" cy="513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pl-PL" sz="1400" kern="1200">
              <a:latin typeface="Palatino linotype"/>
            </a:rPr>
            <a:t>AKADEMIA KRAKOWSKA</a:t>
          </a:r>
        </a:p>
      </dsp:txBody>
      <dsp:txXfrm>
        <a:off x="126773" y="2438949"/>
        <a:ext cx="1834380" cy="513224"/>
      </dsp:txXfrm>
    </dsp:sp>
    <dsp:sp modelId="{DBBE807F-4E1D-4BFA-8EC8-6C5500FF15B0}">
      <dsp:nvSpPr>
        <dsp:cNvPr id="0" name=""/>
        <dsp:cNvSpPr/>
      </dsp:nvSpPr>
      <dsp:spPr>
        <a:xfrm>
          <a:off x="1702" y="536784"/>
          <a:ext cx="2084523" cy="871175"/>
        </a:xfrm>
        <a:prstGeom prst="round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pl-PL" sz="1200" kern="1200">
              <a:latin typeface="Palatino linotype"/>
            </a:rPr>
            <a:t>NAUKI MATEMATYCZNO - PRZYRODNICZE</a:t>
          </a:r>
        </a:p>
      </dsp:txBody>
      <dsp:txXfrm>
        <a:off x="44229" y="579311"/>
        <a:ext cx="1999469" cy="786121"/>
      </dsp:txXfrm>
    </dsp:sp>
    <dsp:sp modelId="{8E74024E-4887-4636-8CCF-A9FF954258F3}">
      <dsp:nvSpPr>
        <dsp:cNvPr id="0" name=""/>
        <dsp:cNvSpPr/>
      </dsp:nvSpPr>
      <dsp:spPr>
        <a:xfrm>
          <a:off x="1043964" y="1407959"/>
          <a:ext cx="0" cy="862943"/>
        </a:xfrm>
        <a:prstGeom prst="line">
          <a:avLst/>
        </a:prstGeom>
        <a:noFill/>
        <a:ln w="9525" cap="flat" cmpd="sng" algn="ctr">
          <a:solidFill>
            <a:schemeClr val="accent2">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8AE1A9E-18ED-4E01-ABE7-09086AFFD95D}">
      <dsp:nvSpPr>
        <dsp:cNvPr id="0" name=""/>
        <dsp:cNvSpPr/>
      </dsp:nvSpPr>
      <dsp:spPr>
        <a:xfrm>
          <a:off x="1335797" y="1589632"/>
          <a:ext cx="1834380" cy="513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pl-PL" sz="1400" kern="1200">
              <a:latin typeface="Palatino linotype"/>
            </a:rPr>
            <a:t>BOLONIA</a:t>
          </a:r>
        </a:p>
      </dsp:txBody>
      <dsp:txXfrm>
        <a:off x="1335797" y="1589632"/>
        <a:ext cx="1834380" cy="513224"/>
      </dsp:txXfrm>
    </dsp:sp>
    <dsp:sp modelId="{9BC93BC2-C253-4237-9184-EC104BFE16A5}">
      <dsp:nvSpPr>
        <dsp:cNvPr id="0" name=""/>
        <dsp:cNvSpPr/>
      </dsp:nvSpPr>
      <dsp:spPr>
        <a:xfrm>
          <a:off x="1009900" y="2236839"/>
          <a:ext cx="68127" cy="68127"/>
        </a:xfrm>
        <a:prstGeom prst="ellipse">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C82A2-1C4D-4E38-BC31-6F04D4E5DF2B}">
      <dsp:nvSpPr>
        <dsp:cNvPr id="0" name=""/>
        <dsp:cNvSpPr/>
      </dsp:nvSpPr>
      <dsp:spPr>
        <a:xfrm>
          <a:off x="1210725" y="3133846"/>
          <a:ext cx="2084523" cy="1064769"/>
        </a:xfrm>
        <a:prstGeom prst="roundRect">
          <a:avLst/>
        </a:prstGeom>
        <a:solidFill>
          <a:schemeClr val="lt1">
            <a:alpha val="90000"/>
            <a:hueOff val="0"/>
            <a:satOff val="0"/>
            <a:lumOff val="0"/>
            <a:alphaOff val="0"/>
          </a:schemeClr>
        </a:solidFill>
        <a:ln w="12700" cap="flat" cmpd="sng" algn="ctr">
          <a:solidFill>
            <a:schemeClr val="accent2">
              <a:shade val="80000"/>
              <a:hueOff val="98270"/>
              <a:satOff val="-7460"/>
              <a:lumOff val="105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pl-PL" sz="1200" kern="1200">
              <a:latin typeface="Palatino linotype"/>
            </a:rPr>
            <a:t>STUDIA PRAWNICZE/ GREKA/ MATEMATYKA/ ASTRONOMIA </a:t>
          </a:r>
        </a:p>
      </dsp:txBody>
      <dsp:txXfrm>
        <a:off x="1262703" y="3185824"/>
        <a:ext cx="1980567" cy="960813"/>
      </dsp:txXfrm>
    </dsp:sp>
    <dsp:sp modelId="{D3A2AAE1-67CC-4D65-9666-01D8EB2CD121}">
      <dsp:nvSpPr>
        <dsp:cNvPr id="0" name=""/>
        <dsp:cNvSpPr/>
      </dsp:nvSpPr>
      <dsp:spPr>
        <a:xfrm>
          <a:off x="2252987" y="2270902"/>
          <a:ext cx="0" cy="862943"/>
        </a:xfrm>
        <a:prstGeom prst="line">
          <a:avLst/>
        </a:prstGeom>
        <a:noFill/>
        <a:ln w="9525" cap="flat" cmpd="sng" algn="ctr">
          <a:solidFill>
            <a:schemeClr val="accent2">
              <a:shade val="90000"/>
              <a:hueOff val="-120221"/>
              <a:satOff val="-9928"/>
              <a:lumOff val="10801"/>
              <a:alphaOff val="0"/>
            </a:schemeClr>
          </a:solidFill>
          <a:prstDash val="dash"/>
          <a:miter lim="800000"/>
        </a:ln>
        <a:effectLst/>
      </dsp:spPr>
      <dsp:style>
        <a:lnRef idx="1">
          <a:scrgbClr r="0" g="0" b="0"/>
        </a:lnRef>
        <a:fillRef idx="0">
          <a:scrgbClr r="0" g="0" b="0"/>
        </a:fillRef>
        <a:effectRef idx="0">
          <a:scrgbClr r="0" g="0" b="0"/>
        </a:effectRef>
        <a:fontRef idx="minor"/>
      </dsp:style>
    </dsp:sp>
    <dsp:sp modelId="{DBEAE36B-6A4F-4320-8776-1FB61ABBCE91}">
      <dsp:nvSpPr>
        <dsp:cNvPr id="0" name=""/>
        <dsp:cNvSpPr/>
      </dsp:nvSpPr>
      <dsp:spPr>
        <a:xfrm>
          <a:off x="2544820" y="2438949"/>
          <a:ext cx="1834380" cy="513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pl-PL" sz="1400" kern="1200">
              <a:latin typeface="Palatino linotype"/>
            </a:rPr>
            <a:t>PADWA</a:t>
          </a:r>
        </a:p>
      </dsp:txBody>
      <dsp:txXfrm>
        <a:off x="2544820" y="2438949"/>
        <a:ext cx="1834380" cy="513224"/>
      </dsp:txXfrm>
    </dsp:sp>
    <dsp:sp modelId="{7819DFA5-801E-47F5-BAFE-A8C1A0C5F200}">
      <dsp:nvSpPr>
        <dsp:cNvPr id="0" name=""/>
        <dsp:cNvSpPr/>
      </dsp:nvSpPr>
      <dsp:spPr>
        <a:xfrm>
          <a:off x="2218924" y="2236839"/>
          <a:ext cx="68127" cy="68127"/>
        </a:xfrm>
        <a:prstGeom prst="ellipse">
          <a:avLst/>
        </a:prstGeom>
        <a:solidFill>
          <a:schemeClr val="accent2">
            <a:shade val="80000"/>
            <a:hueOff val="98270"/>
            <a:satOff val="-7460"/>
            <a:lumOff val="10560"/>
            <a:alphaOff val="0"/>
          </a:schemeClr>
        </a:solidFill>
        <a:ln w="12700" cap="flat" cmpd="sng" algn="ctr">
          <a:solidFill>
            <a:schemeClr val="accent2">
              <a:shade val="80000"/>
              <a:hueOff val="98270"/>
              <a:satOff val="-7460"/>
              <a:lumOff val="105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092D0D-F17B-43BF-A414-9012FA6D16B1}">
      <dsp:nvSpPr>
        <dsp:cNvPr id="0" name=""/>
        <dsp:cNvSpPr/>
      </dsp:nvSpPr>
      <dsp:spPr>
        <a:xfrm>
          <a:off x="2419749" y="633581"/>
          <a:ext cx="2084523" cy="774377"/>
        </a:xfrm>
        <a:prstGeom prst="roundRect">
          <a:avLst/>
        </a:prstGeom>
        <a:solidFill>
          <a:schemeClr val="lt1">
            <a:alpha val="90000"/>
            <a:hueOff val="0"/>
            <a:satOff val="0"/>
            <a:lumOff val="0"/>
            <a:alphaOff val="0"/>
          </a:schemeClr>
        </a:solidFill>
        <a:ln w="12700" cap="flat" cmpd="sng" algn="ctr">
          <a:solidFill>
            <a:schemeClr val="accent2">
              <a:shade val="80000"/>
              <a:hueOff val="196540"/>
              <a:satOff val="-14920"/>
              <a:lumOff val="211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pl-PL" sz="1200" kern="1200">
              <a:latin typeface="Palatino linotype"/>
            </a:rPr>
            <a:t>MEDYCYNA/ ASTRONOMIA </a:t>
          </a:r>
        </a:p>
      </dsp:txBody>
      <dsp:txXfrm>
        <a:off x="2457551" y="671383"/>
        <a:ext cx="2008919" cy="698773"/>
      </dsp:txXfrm>
    </dsp:sp>
    <dsp:sp modelId="{06FA0AAC-1004-4D17-8C39-48BBDA4577A6}">
      <dsp:nvSpPr>
        <dsp:cNvPr id="0" name=""/>
        <dsp:cNvSpPr/>
      </dsp:nvSpPr>
      <dsp:spPr>
        <a:xfrm>
          <a:off x="3462011" y="1407959"/>
          <a:ext cx="0" cy="862943"/>
        </a:xfrm>
        <a:prstGeom prst="line">
          <a:avLst/>
        </a:prstGeom>
        <a:noFill/>
        <a:ln w="9525" cap="flat" cmpd="sng" algn="ctr">
          <a:solidFill>
            <a:schemeClr val="accent2">
              <a:shade val="90000"/>
              <a:hueOff val="-240442"/>
              <a:satOff val="-19856"/>
              <a:lumOff val="21601"/>
              <a:alphaOff val="0"/>
            </a:schemeClr>
          </a:solidFill>
          <a:prstDash val="dash"/>
          <a:miter lim="800000"/>
        </a:ln>
        <a:effectLst/>
      </dsp:spPr>
      <dsp:style>
        <a:lnRef idx="1">
          <a:scrgbClr r="0" g="0" b="0"/>
        </a:lnRef>
        <a:fillRef idx="0">
          <a:scrgbClr r="0" g="0" b="0"/>
        </a:fillRef>
        <a:effectRef idx="0">
          <a:scrgbClr r="0" g="0" b="0"/>
        </a:effectRef>
        <a:fontRef idx="minor"/>
      </dsp:style>
    </dsp:sp>
    <dsp:sp modelId="{68853A45-99E0-4B97-A151-17B93EE95315}">
      <dsp:nvSpPr>
        <dsp:cNvPr id="0" name=""/>
        <dsp:cNvSpPr/>
      </dsp:nvSpPr>
      <dsp:spPr>
        <a:xfrm>
          <a:off x="3753844" y="1589632"/>
          <a:ext cx="1834380" cy="513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pl-PL" sz="1400" b="1" kern="1200">
              <a:latin typeface="Palatino linotype"/>
            </a:rPr>
            <a:t>FERRARA  </a:t>
          </a:r>
          <a:endParaRPr lang="en-US" sz="1400" b="1" kern="1200">
            <a:latin typeface="Palatino linotype"/>
          </a:endParaRPr>
        </a:p>
      </dsp:txBody>
      <dsp:txXfrm>
        <a:off x="3753844" y="1589632"/>
        <a:ext cx="1834380" cy="513224"/>
      </dsp:txXfrm>
    </dsp:sp>
    <dsp:sp modelId="{3A472692-77E0-4083-BCF8-D5F02A6AEF81}">
      <dsp:nvSpPr>
        <dsp:cNvPr id="0" name=""/>
        <dsp:cNvSpPr/>
      </dsp:nvSpPr>
      <dsp:spPr>
        <a:xfrm>
          <a:off x="3427947" y="2236839"/>
          <a:ext cx="68127" cy="68127"/>
        </a:xfrm>
        <a:prstGeom prst="ellipse">
          <a:avLst/>
        </a:prstGeom>
        <a:solidFill>
          <a:schemeClr val="accent2">
            <a:shade val="80000"/>
            <a:hueOff val="196540"/>
            <a:satOff val="-14920"/>
            <a:lumOff val="21120"/>
            <a:alphaOff val="0"/>
          </a:schemeClr>
        </a:solidFill>
        <a:ln w="12700" cap="flat" cmpd="sng" algn="ctr">
          <a:solidFill>
            <a:schemeClr val="accent2">
              <a:shade val="80000"/>
              <a:hueOff val="196540"/>
              <a:satOff val="-14920"/>
              <a:lumOff val="211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F25E31-E8FE-4EF2-A7D3-36EC72431FAE}">
      <dsp:nvSpPr>
        <dsp:cNvPr id="0" name=""/>
        <dsp:cNvSpPr/>
      </dsp:nvSpPr>
      <dsp:spPr>
        <a:xfrm>
          <a:off x="3628773" y="3133846"/>
          <a:ext cx="2084523" cy="774377"/>
        </a:xfrm>
        <a:prstGeom prst="roundRect">
          <a:avLst/>
        </a:prstGeom>
        <a:solidFill>
          <a:schemeClr val="lt1">
            <a:alpha val="90000"/>
            <a:hueOff val="0"/>
            <a:satOff val="0"/>
            <a:lumOff val="0"/>
            <a:alphaOff val="0"/>
          </a:schemeClr>
        </a:solidFill>
        <a:ln w="12700" cap="flat" cmpd="sng" algn="ctr">
          <a:solidFill>
            <a:schemeClr val="accent2">
              <a:shade val="80000"/>
              <a:hueOff val="294810"/>
              <a:satOff val="-22380"/>
              <a:lumOff val="316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pl-PL" sz="1200" b="0" kern="1200">
              <a:latin typeface="Palatino linotype"/>
            </a:rPr>
            <a:t>DOKTORAT Z PRAWA KANONICZNEGO </a:t>
          </a:r>
          <a:endParaRPr lang="pl-PL" sz="1200" kern="1200">
            <a:latin typeface="Palatino linotype"/>
          </a:endParaRPr>
        </a:p>
      </dsp:txBody>
      <dsp:txXfrm>
        <a:off x="3666575" y="3171648"/>
        <a:ext cx="2008919" cy="698773"/>
      </dsp:txXfrm>
    </dsp:sp>
    <dsp:sp modelId="{0FE6C36E-8F6F-4994-AE32-8BB79B693D15}">
      <dsp:nvSpPr>
        <dsp:cNvPr id="0" name=""/>
        <dsp:cNvSpPr/>
      </dsp:nvSpPr>
      <dsp:spPr>
        <a:xfrm>
          <a:off x="4671034" y="2270902"/>
          <a:ext cx="0" cy="862943"/>
        </a:xfrm>
        <a:prstGeom prst="line">
          <a:avLst/>
        </a:prstGeom>
        <a:noFill/>
        <a:ln w="9525" cap="flat" cmpd="sng" algn="ctr">
          <a:solidFill>
            <a:schemeClr val="accent2">
              <a:shade val="90000"/>
              <a:hueOff val="-360663"/>
              <a:satOff val="-29784"/>
              <a:lumOff val="32402"/>
              <a:alphaOff val="0"/>
            </a:schemeClr>
          </a:solidFill>
          <a:prstDash val="dash"/>
          <a:miter lim="800000"/>
        </a:ln>
        <a:effectLst/>
      </dsp:spPr>
      <dsp:style>
        <a:lnRef idx="1">
          <a:scrgbClr r="0" g="0" b="0"/>
        </a:lnRef>
        <a:fillRef idx="0">
          <a:scrgbClr r="0" g="0" b="0"/>
        </a:fillRef>
        <a:effectRef idx="0">
          <a:scrgbClr r="0" g="0" b="0"/>
        </a:effectRef>
        <a:fontRef idx="minor"/>
      </dsp:style>
    </dsp:sp>
    <dsp:sp modelId="{E4C7CB9E-96AB-4FD0-A834-70874350499A}">
      <dsp:nvSpPr>
        <dsp:cNvPr id="0" name=""/>
        <dsp:cNvSpPr/>
      </dsp:nvSpPr>
      <dsp:spPr>
        <a:xfrm>
          <a:off x="4636971" y="2236839"/>
          <a:ext cx="68127" cy="68127"/>
        </a:xfrm>
        <a:prstGeom prst="ellipse">
          <a:avLst/>
        </a:prstGeom>
        <a:solidFill>
          <a:schemeClr val="accent2">
            <a:shade val="80000"/>
            <a:hueOff val="294810"/>
            <a:satOff val="-22380"/>
            <a:lumOff val="31680"/>
            <a:alphaOff val="0"/>
          </a:schemeClr>
        </a:solidFill>
        <a:ln w="12700" cap="flat" cmpd="sng" algn="ctr">
          <a:solidFill>
            <a:schemeClr val="accent2">
              <a:shade val="80000"/>
              <a:hueOff val="294810"/>
              <a:satOff val="-22380"/>
              <a:lumOff val="316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5A52DA-B61E-4728-89D3-C0B4069866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Date Placeholder 2">
            <a:extLst>
              <a:ext uri="{FF2B5EF4-FFF2-40B4-BE49-F238E27FC236}">
                <a16:creationId xmlns:a16="http://schemas.microsoft.com/office/drawing/2014/main" id="{FC90FC26-37C4-44EB-8BF0-854EF2A0DD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CFD268-B43B-4220-93FE-D88B17D23DBD}" type="datetimeFigureOut">
              <a:rPr lang="pl-PL" smtClean="0"/>
              <a:t>25.11.2021</a:t>
            </a:fld>
            <a:endParaRPr lang="pl-PL"/>
          </a:p>
        </p:txBody>
      </p:sp>
      <p:sp>
        <p:nvSpPr>
          <p:cNvPr id="4" name="Footer Placeholder 3">
            <a:extLst>
              <a:ext uri="{FF2B5EF4-FFF2-40B4-BE49-F238E27FC236}">
                <a16:creationId xmlns:a16="http://schemas.microsoft.com/office/drawing/2014/main" id="{3CEE9805-6BCE-4CD6-8A3F-F93DA35242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lide Number Placeholder 4">
            <a:extLst>
              <a:ext uri="{FF2B5EF4-FFF2-40B4-BE49-F238E27FC236}">
                <a16:creationId xmlns:a16="http://schemas.microsoft.com/office/drawing/2014/main" id="{0B0985E9-D9AF-4194-B4FC-126F2BD31C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837E6C-8150-4AB5-8F62-1F05100ADE4E}" type="slidenum">
              <a:rPr lang="pl-PL" smtClean="0"/>
              <a:t>‹#›</a:t>
            </a:fld>
            <a:endParaRPr lang="pl-PL"/>
          </a:p>
        </p:txBody>
      </p:sp>
    </p:spTree>
    <p:extLst>
      <p:ext uri="{BB962C8B-B14F-4D97-AF65-F5344CB8AC3E}">
        <p14:creationId xmlns:p14="http://schemas.microsoft.com/office/powerpoint/2010/main" val="99652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36BC1B-A1E1-4BE9-B896-0D63B58A0B72}" type="datetimeFigureOut">
              <a:rPr lang="pl-PL" smtClean="0"/>
              <a:t>25.11.2021</a:t>
            </a:fld>
            <a:endParaRPr lang="pl-PL"/>
          </a:p>
        </p:txBody>
      </p:sp>
      <p:sp>
        <p:nvSpPr>
          <p:cNvPr id="4" name="Symbol zastępczy obrazu slajd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2F8024-66B6-49F3-B208-80E9D0348E49}" type="slidenum">
              <a:rPr lang="pl-PL" smtClean="0"/>
              <a:t>‹#›</a:t>
            </a:fld>
            <a:endParaRPr lang="pl-PL"/>
          </a:p>
        </p:txBody>
      </p:sp>
    </p:spTree>
    <p:extLst>
      <p:ext uri="{BB962C8B-B14F-4D97-AF65-F5344CB8AC3E}">
        <p14:creationId xmlns:p14="http://schemas.microsoft.com/office/powerpoint/2010/main" val="274756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a:solidFill>
                  <a:schemeClr val="tx1"/>
                </a:solidFill>
                <a:latin typeface="+mn-lt"/>
                <a:ea typeface="+mn-ea"/>
                <a:cs typeface="+mn-cs"/>
              </a:rPr>
              <a:t>Życie Mikołaja Kopernika przypadło na czasy wielkich zmian zachodzących na świecie. Był to okres, w którym odbywały się wielkie wyprawy geograficzne, odkrywano nowe lądy, a Ferdynand Magellan opłynął kulę ziemską. Były to też czasy życia wielkich mistrzów renesansu, takich jak Leonardo da Vinci i Michał Anioł. W czasach tych głoszono nowe tezy filozoficzne oraz religijne, działał m.in. Marcin Luter, a Anglia zdecydowała się zerwać stosunki z kościołem katolickim.  Upowszechnianie nowych idei ułatwiał rozwój druku wynalezionego w połowie XV wieku.   </a:t>
            </a:r>
          </a:p>
          <a:p>
            <a:r>
              <a:rPr lang="pl-PL" sz="1200" kern="1200" dirty="0">
                <a:solidFill>
                  <a:schemeClr val="tx1"/>
                </a:solidFill>
                <a:latin typeface="+mn-lt"/>
                <a:ea typeface="+mn-ea"/>
                <a:cs typeface="+mn-cs"/>
              </a:rPr>
              <a:t>[W zależności od grupy wiekowej można dodać informacje o pojawianiu się nowych myśli filozoficznych, religijnych, spłonięciu na stosie Savonaroli, rozwoju reformacji oraz narodzinach kontrreformacji i powstaniu zakonu Jezuitów, kształtowaniu się dualizmu gospodarczego w Europie. Ważne, aby dzieci zrozumiały, że Mikołaj Kopernik żył w niespokojnych czasach, które obfitowały w wiele wydarzeń.]</a:t>
            </a:r>
          </a:p>
        </p:txBody>
      </p:sp>
      <p:sp>
        <p:nvSpPr>
          <p:cNvPr id="4" name="Symbol zastępczy numeru slajdu 3"/>
          <p:cNvSpPr>
            <a:spLocks noGrp="1"/>
          </p:cNvSpPr>
          <p:nvPr>
            <p:ph type="sldNum" sz="quarter" idx="5"/>
          </p:nvPr>
        </p:nvSpPr>
        <p:spPr/>
        <p:txBody>
          <a:bodyPr/>
          <a:lstStyle/>
          <a:p>
            <a:fld id="{EA2F8024-66B6-49F3-B208-80E9D0348E49}" type="slidenum">
              <a:rPr lang="pl-PL" smtClean="0"/>
              <a:t>2</a:t>
            </a:fld>
            <a:endParaRPr lang="pl-PL"/>
          </a:p>
        </p:txBody>
      </p:sp>
    </p:spTree>
    <p:extLst>
      <p:ext uri="{BB962C8B-B14F-4D97-AF65-F5344CB8AC3E}">
        <p14:creationId xmlns:p14="http://schemas.microsoft.com/office/powerpoint/2010/main" val="3890482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 czasie gdy Mikołaj Kopernik przebywał na dworze Łukasza Watzenrode w Lidzbarku Warmińskim do jego zadań należało m. in. towarzyszenie wujowi w wyjazdach. Był on np. obecny na koronacji Zygmunta I Starego oraz w czasie wizyty na Warmii króla Aleksandra Jagiellończyka, który w 1504 roku odbierał tam należny mu hołd. Ponadto kontrolował rachunki biskupstwa, brał udział w sejmikach lokalnych oraz lustracji dóbr.</a:t>
            </a:r>
          </a:p>
          <a:p>
            <a:r>
              <a:rPr lang="pl-PL" dirty="0"/>
              <a:t>W tym czasie wielki mistrz zakonu, Fryderyk Wetyn, nie wypełniał postanowień II pokoju toruńskiego. Pragnął zwrotu ziem przejętych wówczas przez Polskę, ingerował także w wewnętrzne sprawy Warmii poprzez np. wprowadzanie w obieg fałszywych monet o obniżonej zawartości kruszcu. Właśnie wtedy Mikołaj Kopernik zaobserwował pewne prawidłowości w obiegu pieniądza i zaczął opracowywać pierwsze projekty reform, których celem było wzmocnienie pieniądza.</a:t>
            </a:r>
            <a:endParaRPr lang="pl-PL" dirty="0">
              <a:ea typeface="+mn-ea"/>
              <a:cs typeface="+mn-cs"/>
            </a:endParaRPr>
          </a:p>
        </p:txBody>
      </p:sp>
      <p:sp>
        <p:nvSpPr>
          <p:cNvPr id="4" name="Symbol zastępczy numeru slajdu 3"/>
          <p:cNvSpPr>
            <a:spLocks noGrp="1"/>
          </p:cNvSpPr>
          <p:nvPr>
            <p:ph type="sldNum" sz="quarter" idx="5"/>
          </p:nvPr>
        </p:nvSpPr>
        <p:spPr/>
        <p:txBody>
          <a:bodyPr/>
          <a:lstStyle/>
          <a:p>
            <a:fld id="{EA2F8024-66B6-49F3-B208-80E9D0348E49}" type="slidenum">
              <a:rPr lang="pl-PL" smtClean="0"/>
              <a:t>11</a:t>
            </a:fld>
            <a:endParaRPr lang="pl-PL"/>
          </a:p>
        </p:txBody>
      </p:sp>
    </p:spTree>
    <p:extLst>
      <p:ext uri="{BB962C8B-B14F-4D97-AF65-F5344CB8AC3E}">
        <p14:creationId xmlns:p14="http://schemas.microsoft.com/office/powerpoint/2010/main" val="4227643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W Polsce w XVI wieku panował chaos monetarny. W obiegu były różne pieniądze o różnych wartościach, produkowane przez mennice w Koronie, na Litwie i w Prusach. Mikołaj Kopernik zauważył, że chaos monetarny nie sprzyja integracji Warmii z innymi częściami Królestwa Polskiego. Zauważył też, że ludzie, gdy mają możliwość użycia monety o większej lub mniejszej wartości, wybierają tę drugą. Te obserwacje doprowadziły do sformułowania prawa zwanego później Prawem Kopernika – Greshama.</a:t>
            </a:r>
          </a:p>
        </p:txBody>
      </p:sp>
      <p:sp>
        <p:nvSpPr>
          <p:cNvPr id="4" name="Symbol zastępczy numeru slajdu 3"/>
          <p:cNvSpPr>
            <a:spLocks noGrp="1"/>
          </p:cNvSpPr>
          <p:nvPr>
            <p:ph type="sldNum" sz="quarter" idx="5"/>
          </p:nvPr>
        </p:nvSpPr>
        <p:spPr/>
        <p:txBody>
          <a:bodyPr/>
          <a:lstStyle/>
          <a:p>
            <a:fld id="{EA2F8024-66B6-49F3-B208-80E9D0348E49}" type="slidenum">
              <a:rPr lang="pl-PL" smtClean="0"/>
              <a:t>12</a:t>
            </a:fld>
            <a:endParaRPr lang="pl-PL"/>
          </a:p>
        </p:txBody>
      </p:sp>
    </p:spTree>
    <p:extLst>
      <p:ext uri="{BB962C8B-B14F-4D97-AF65-F5344CB8AC3E}">
        <p14:creationId xmlns:p14="http://schemas.microsoft.com/office/powerpoint/2010/main" val="3058211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Jest to teza sformułowana zarówno przez Mikołaja Kopernika, jak i angielskiego ekonomistę: Thomasa Greshama, który również odkrył tę zasadę w XVI wieku.</a:t>
            </a:r>
          </a:p>
          <a:p>
            <a:r>
              <a:rPr lang="pl-PL" dirty="0"/>
              <a:t>Prawo to znaleźć można w trzeciej wersji traktatu monetarnego Kopernika, gdzie pisał: kiedy do dawnej, lepszej monety, pozostawionej w obiegu, wprowadzono nową, gorszą, która nie tylko zaraziła dawną, ale że tak powiem, z obiegu ją wypędziła.</a:t>
            </a:r>
            <a:endParaRPr lang="pl-PL" dirty="0">
              <a:ea typeface="+mn-ea"/>
              <a:cs typeface="+mn-cs"/>
            </a:endParaRPr>
          </a:p>
        </p:txBody>
      </p:sp>
      <p:sp>
        <p:nvSpPr>
          <p:cNvPr id="4" name="Symbol zastępczy numeru slajdu 3"/>
          <p:cNvSpPr>
            <a:spLocks noGrp="1"/>
          </p:cNvSpPr>
          <p:nvPr>
            <p:ph type="sldNum" sz="quarter" idx="5"/>
          </p:nvPr>
        </p:nvSpPr>
        <p:spPr/>
        <p:txBody>
          <a:bodyPr/>
          <a:lstStyle/>
          <a:p>
            <a:fld id="{EA2F8024-66B6-49F3-B208-80E9D0348E49}" type="slidenum">
              <a:rPr lang="pl-PL" smtClean="0"/>
              <a:t>13</a:t>
            </a:fld>
            <a:endParaRPr lang="pl-PL"/>
          </a:p>
        </p:txBody>
      </p:sp>
    </p:spTree>
    <p:extLst>
      <p:ext uri="{BB962C8B-B14F-4D97-AF65-F5344CB8AC3E}">
        <p14:creationId xmlns:p14="http://schemas.microsoft.com/office/powerpoint/2010/main" val="177916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a:solidFill>
                  <a:schemeClr val="tx1"/>
                </a:solidFill>
                <a:latin typeface="+mn-lt"/>
                <a:ea typeface="+mn-ea"/>
                <a:cs typeface="+mn-cs"/>
              </a:rPr>
              <a:t>Aby przeciwdziałać psuciu monety Kopernik opracował, a następnie na sejmiku w Grudziądzu w 1522 r. wygłosił traktat: „O szacunku monety”. Warto zwrócić uwagę, że Kopernik już wtedy rozpoznał procesy odpowiedzialne za wywoływanie inflacji. </a:t>
            </a:r>
          </a:p>
          <a:p>
            <a:r>
              <a:rPr lang="pl-PL" sz="1200" kern="1200" dirty="0">
                <a:solidFill>
                  <a:schemeClr val="tx1"/>
                </a:solidFill>
                <a:latin typeface="+mn-lt"/>
                <a:ea typeface="+mn-ea"/>
                <a:cs typeface="+mn-cs"/>
              </a:rPr>
              <a:t>Po wygłoszeniu przemowy Kopernika, wyrażono zgodę na produkcję szelągów pruskich. Niestety szybko okazało się, że nie zawierały one deklarowanej wartości srebra i ostatecznie zakazano ich produkcji. </a:t>
            </a:r>
          </a:p>
        </p:txBody>
      </p:sp>
      <p:sp>
        <p:nvSpPr>
          <p:cNvPr id="4" name="Symbol zastępczy numeru slajdu 3"/>
          <p:cNvSpPr>
            <a:spLocks noGrp="1"/>
          </p:cNvSpPr>
          <p:nvPr>
            <p:ph type="sldNum" sz="quarter" idx="5"/>
          </p:nvPr>
        </p:nvSpPr>
        <p:spPr/>
        <p:txBody>
          <a:bodyPr/>
          <a:lstStyle/>
          <a:p>
            <a:fld id="{EA2F8024-66B6-49F3-B208-80E9D0348E49}" type="slidenum">
              <a:rPr lang="pl-PL" smtClean="0"/>
              <a:t>14</a:t>
            </a:fld>
            <a:endParaRPr lang="pl-PL"/>
          </a:p>
        </p:txBody>
      </p:sp>
    </p:spTree>
    <p:extLst>
      <p:ext uri="{BB962C8B-B14F-4D97-AF65-F5344CB8AC3E}">
        <p14:creationId xmlns:p14="http://schemas.microsoft.com/office/powerpoint/2010/main" val="2165763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latin typeface="+mn-lt"/>
                <a:ea typeface="+mn-ea"/>
                <a:cs typeface="+mn-cs"/>
              </a:rPr>
              <a:t>Po złożonym w 1525 roku hołdzie lennym zaczęto poważnie zastanawiać się nad unifikacją monetarną Korony i Prus. W 1528 r., na sejmiku w Malborku, Mikołaj Kopernik wygłosił ostateczną wersję traktatu „Rozprawa o biciu monet”. </a:t>
            </a:r>
            <a:endParaRPr lang="pl-PL" dirty="0"/>
          </a:p>
        </p:txBody>
      </p:sp>
      <p:sp>
        <p:nvSpPr>
          <p:cNvPr id="4" name="Symbol zastępczy numeru slajdu 3"/>
          <p:cNvSpPr>
            <a:spLocks noGrp="1"/>
          </p:cNvSpPr>
          <p:nvPr>
            <p:ph type="sldNum" sz="quarter" idx="5"/>
          </p:nvPr>
        </p:nvSpPr>
        <p:spPr/>
        <p:txBody>
          <a:bodyPr/>
          <a:lstStyle/>
          <a:p>
            <a:fld id="{EA2F8024-66B6-49F3-B208-80E9D0348E49}" type="slidenum">
              <a:rPr lang="pl-PL" smtClean="0"/>
              <a:t>15</a:t>
            </a:fld>
            <a:endParaRPr lang="pl-PL"/>
          </a:p>
        </p:txBody>
      </p:sp>
    </p:spTree>
    <p:extLst>
      <p:ext uri="{BB962C8B-B14F-4D97-AF65-F5344CB8AC3E}">
        <p14:creationId xmlns:p14="http://schemas.microsoft.com/office/powerpoint/2010/main" val="1429892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Kopernik zauważył, że cena chleba nie może być cały czas niezmienna, gdyż zarówno ceny zboża, jak i wartość pieniądza ciągle się zmieniają. Pragnął uchronić</a:t>
            </a:r>
          </a:p>
          <a:p>
            <a:r>
              <a:rPr lang="pl-PL" dirty="0"/>
              <a:t>ludność przed zbyt wysokimi, nieuczciwie ustalanymi cenami chleba, ale też zapewnić godziwe wynagrodzenie piekarzom. Dlatego w 1531 roku stworzył „Olsztyńską taksę chlebową”. Był to spis ustalonych cen chleba, ujętych w formie tabeli, która pokazywała zależności między cenami zboża i chleba.</a:t>
            </a:r>
          </a:p>
          <a:p>
            <a:r>
              <a:rPr lang="pl-PL" dirty="0"/>
              <a:t>Kopernik zastosował praktykę obecną też w czasach późniejszych, m. in. we Francji w czasie rewolucji francuskiej oraz w państwach o ustrojach socjalistycznych. Polegała ona na bezpośrednim ustaleniu cen albo ustaleniu sposobu wyliczania cen danych produktów. W gospodarce rynkowej metoda ta stosowana jest jedynie w nadzwyczajnej sytuacji, np. w czasie wojny lub wystąpienia klęsk żywiołowych.</a:t>
            </a:r>
          </a:p>
          <a:p>
            <a:r>
              <a:rPr lang="pl-PL" dirty="0"/>
              <a:t>Zazwyczaj ceny są ustalane przez „siły rynku” i są wypadkową popytu i podaży. Czasami jednak tzw. kontrola cen – czyli ustanowienie ich odgórnie przez państwo – może być przeprowadzona poprzez ustalanie cen minimalnych oraz maksymalnych w momencie, gdy np. zauważy się nieuczciwe zawyżanie cen przez grupę sprzedawców.</a:t>
            </a:r>
            <a:endParaRPr lang="pl-PL" dirty="0">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EA2F8024-66B6-49F3-B208-80E9D0348E49}" type="slidenum">
              <a:rPr lang="pl-PL" smtClean="0"/>
              <a:t>16</a:t>
            </a:fld>
            <a:endParaRPr lang="pl-PL"/>
          </a:p>
        </p:txBody>
      </p:sp>
    </p:spTree>
    <p:extLst>
      <p:ext uri="{BB962C8B-B14F-4D97-AF65-F5344CB8AC3E}">
        <p14:creationId xmlns:p14="http://schemas.microsoft.com/office/powerpoint/2010/main" val="3918562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latin typeface="+mn-lt"/>
                <a:ea typeface="+mn-ea"/>
                <a:cs typeface="+mn-cs"/>
              </a:rPr>
              <a:t>Henryk Tomaszewski i Julian Pałka, wyłonieni w konkursie zorganizowanym przez NBP w 1959 roku, zaprojektowali banknot o nominale 1000 zł. Został on wprowadzony do obiegu w czerwcu 1966 roku, w ramach obchodów Tysiąclecia Państwa Polskiego. Na głównej stronie banknotu projektanci umieścili wizerunek Kopernika, wzorowany zapewne na portrecie autorstwa Jeremiasza </a:t>
            </a:r>
            <a:r>
              <a:rPr lang="pl-PL" sz="1200" kern="1200" dirty="0" err="1">
                <a:solidFill>
                  <a:schemeClr val="tx1"/>
                </a:solidFill>
                <a:latin typeface="+mn-lt"/>
                <a:ea typeface="+mn-ea"/>
                <a:cs typeface="+mn-cs"/>
              </a:rPr>
              <a:t>Falcka</a:t>
            </a:r>
            <a:r>
              <a:rPr lang="pl-PL" sz="1200" kern="1200" dirty="0">
                <a:solidFill>
                  <a:schemeClr val="tx1"/>
                </a:solidFill>
                <a:latin typeface="+mn-lt"/>
                <a:ea typeface="+mn-ea"/>
                <a:cs typeface="+mn-cs"/>
              </a:rPr>
              <a:t> z 1644 roku. Na odwrotnej stronie widzimy fragment reprodukcji ilustrującej kopernikańską teorię heliocentryczną. </a:t>
            </a:r>
          </a:p>
        </p:txBody>
      </p:sp>
      <p:sp>
        <p:nvSpPr>
          <p:cNvPr id="4" name="Symbol zastępczy numeru slajdu 3"/>
          <p:cNvSpPr>
            <a:spLocks noGrp="1"/>
          </p:cNvSpPr>
          <p:nvPr>
            <p:ph type="sldNum" sz="quarter" idx="5"/>
          </p:nvPr>
        </p:nvSpPr>
        <p:spPr/>
        <p:txBody>
          <a:bodyPr/>
          <a:lstStyle/>
          <a:p>
            <a:fld id="{EA2F8024-66B6-49F3-B208-80E9D0348E49}" type="slidenum">
              <a:rPr lang="pl-PL" smtClean="0"/>
              <a:t>18</a:t>
            </a:fld>
            <a:endParaRPr lang="pl-PL"/>
          </a:p>
        </p:txBody>
      </p:sp>
    </p:spTree>
    <p:extLst>
      <p:ext uri="{BB962C8B-B14F-4D97-AF65-F5344CB8AC3E}">
        <p14:creationId xmlns:p14="http://schemas.microsoft.com/office/powerpoint/2010/main" val="2297877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Reprodukcja ta pochodzi z dzieła holendersko – niemieckiego kartografa Andreasa </a:t>
            </a:r>
            <a:r>
              <a:rPr lang="pl-PL" dirty="0" err="1"/>
              <a:t>Cellariusa</a:t>
            </a:r>
            <a:r>
              <a:rPr lang="pl-PL" dirty="0"/>
              <a:t> pt. „Harmonia </a:t>
            </a:r>
            <a:r>
              <a:rPr lang="pl-PL" dirty="0" err="1"/>
              <a:t>Macrocosmica</a:t>
            </a:r>
            <a:r>
              <a:rPr lang="pl-PL" dirty="0"/>
              <a:t>” z 1660 roku. Ziemia i inne planety krążą tu wokół Słońca. Warto się jej przyjrzeć, gdyż pojawi się ona także na kolejnym banknocie z wizerunkiem Mikołaja Kopernika.</a:t>
            </a:r>
          </a:p>
        </p:txBody>
      </p:sp>
      <p:sp>
        <p:nvSpPr>
          <p:cNvPr id="4" name="Symbol zastępczy numeru slajdu 3"/>
          <p:cNvSpPr>
            <a:spLocks noGrp="1"/>
          </p:cNvSpPr>
          <p:nvPr>
            <p:ph type="sldNum" sz="quarter" idx="5"/>
          </p:nvPr>
        </p:nvSpPr>
        <p:spPr/>
        <p:txBody>
          <a:bodyPr/>
          <a:lstStyle/>
          <a:p>
            <a:fld id="{EA2F8024-66B6-49F3-B208-80E9D0348E49}" type="slidenum">
              <a:rPr lang="pl-PL" smtClean="0"/>
              <a:t>19</a:t>
            </a:fld>
            <a:endParaRPr lang="pl-PL"/>
          </a:p>
        </p:txBody>
      </p:sp>
    </p:spTree>
    <p:extLst>
      <p:ext uri="{BB962C8B-B14F-4D97-AF65-F5344CB8AC3E}">
        <p14:creationId xmlns:p14="http://schemas.microsoft.com/office/powerpoint/2010/main" val="300324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Banknot o nominale 1000 zł został wyemitowany 2 lipca 1975 roku. Zaprojektował go Andrzej </a:t>
            </a:r>
            <a:r>
              <a:rPr lang="pl-PL" dirty="0" err="1"/>
              <a:t>Heidrich</a:t>
            </a:r>
            <a:r>
              <a:rPr lang="pl-PL" dirty="0"/>
              <a:t>. Był to banknot obiegowy z serii „Wielcy Polacy”. Na stronie głównej autor umieścił postać Mikołaja Kopernika. Inspirował się portretem nieznanego artysty, który przedstawił astronoma w wieku ok. 35-40 lat. Portret ten prezentowany jest w Ratuszu Staromiejskim w Toruniu.</a:t>
            </a:r>
          </a:p>
          <a:p>
            <a:endParaRPr lang="pl-PL" dirty="0"/>
          </a:p>
        </p:txBody>
      </p:sp>
      <p:sp>
        <p:nvSpPr>
          <p:cNvPr id="4" name="Symbol zastępczy numeru slajdu 3"/>
          <p:cNvSpPr>
            <a:spLocks noGrp="1"/>
          </p:cNvSpPr>
          <p:nvPr>
            <p:ph type="sldNum" sz="quarter" idx="5"/>
          </p:nvPr>
        </p:nvSpPr>
        <p:spPr/>
        <p:txBody>
          <a:bodyPr/>
          <a:lstStyle/>
          <a:p>
            <a:fld id="{EA2F8024-66B6-49F3-B208-80E9D0348E49}" type="slidenum">
              <a:rPr lang="pl-PL" smtClean="0"/>
              <a:t>20</a:t>
            </a:fld>
            <a:endParaRPr lang="pl-PL"/>
          </a:p>
        </p:txBody>
      </p:sp>
    </p:spTree>
    <p:extLst>
      <p:ext uri="{BB962C8B-B14F-4D97-AF65-F5344CB8AC3E}">
        <p14:creationId xmlns:p14="http://schemas.microsoft.com/office/powerpoint/2010/main" val="3077761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Na </a:t>
            </a:r>
            <a:r>
              <a:rPr lang="en-US" dirty="0" err="1">
                <a:cs typeface="Calibri"/>
              </a:rPr>
              <a:t>odwrotnej</a:t>
            </a:r>
            <a:r>
              <a:rPr lang="en-US" dirty="0">
                <a:cs typeface="Calibri"/>
              </a:rPr>
              <a:t> </a:t>
            </a:r>
            <a:r>
              <a:rPr lang="en-US" dirty="0" err="1">
                <a:cs typeface="Calibri"/>
              </a:rPr>
              <a:t>stronie</a:t>
            </a:r>
            <a:r>
              <a:rPr lang="en-US" dirty="0">
                <a:cs typeface="Calibri"/>
              </a:rPr>
              <a:t> </a:t>
            </a:r>
            <a:r>
              <a:rPr lang="en-US" dirty="0" err="1">
                <a:cs typeface="Calibri"/>
              </a:rPr>
              <a:t>znajduje</a:t>
            </a:r>
            <a:r>
              <a:rPr lang="en-US" dirty="0">
                <a:cs typeface="Calibri"/>
              </a:rPr>
              <a:t> </a:t>
            </a:r>
            <a:r>
              <a:rPr lang="en-US" dirty="0" err="1">
                <a:cs typeface="Calibri"/>
              </a:rPr>
              <a:t>się</a:t>
            </a:r>
            <a:r>
              <a:rPr lang="en-US" dirty="0">
                <a:cs typeface="Calibri"/>
              </a:rPr>
              <a:t> </a:t>
            </a:r>
            <a:r>
              <a:rPr lang="en-US" dirty="0" err="1">
                <a:cs typeface="Calibri"/>
              </a:rPr>
              <a:t>przedstawienie</a:t>
            </a:r>
            <a:r>
              <a:rPr lang="en-US" dirty="0">
                <a:cs typeface="Calibri"/>
              </a:rPr>
              <a:t> </a:t>
            </a:r>
            <a:r>
              <a:rPr lang="en-US" dirty="0" err="1">
                <a:cs typeface="Calibri"/>
              </a:rPr>
              <a:t>Układu</a:t>
            </a:r>
            <a:r>
              <a:rPr lang="en-US" dirty="0">
                <a:cs typeface="Calibri"/>
              </a:rPr>
              <a:t> </a:t>
            </a:r>
            <a:r>
              <a:rPr lang="en-US" dirty="0" err="1">
                <a:cs typeface="Calibri"/>
              </a:rPr>
              <a:t>Słonecznego</a:t>
            </a:r>
            <a:r>
              <a:rPr lang="en-US" dirty="0">
                <a:cs typeface="Calibri"/>
              </a:rPr>
              <a:t> </a:t>
            </a:r>
            <a:r>
              <a:rPr lang="en-US" dirty="0" err="1">
                <a:cs typeface="Calibri"/>
              </a:rPr>
              <a:t>według</a:t>
            </a:r>
            <a:r>
              <a:rPr lang="en-US" dirty="0">
                <a:cs typeface="Calibri"/>
              </a:rPr>
              <a:t> </a:t>
            </a:r>
            <a:r>
              <a:rPr lang="en-US" dirty="0" err="1">
                <a:cs typeface="Calibri"/>
              </a:rPr>
              <a:t>teorii</a:t>
            </a:r>
            <a:r>
              <a:rPr lang="en-US" dirty="0">
                <a:cs typeface="Calibri"/>
              </a:rPr>
              <a:t> </a:t>
            </a:r>
            <a:r>
              <a:rPr lang="en-US" dirty="0" err="1">
                <a:cs typeface="Calibri"/>
              </a:rPr>
              <a:t>heliocentrycznej</a:t>
            </a:r>
            <a:r>
              <a:rPr lang="en-US" dirty="0">
                <a:cs typeface="Calibri"/>
              </a:rPr>
              <a:t>. W </a:t>
            </a:r>
            <a:r>
              <a:rPr lang="en-US" dirty="0" err="1">
                <a:cs typeface="Calibri"/>
              </a:rPr>
              <a:t>centralnym</a:t>
            </a:r>
            <a:r>
              <a:rPr lang="en-US" dirty="0">
                <a:cs typeface="Calibri"/>
              </a:rPr>
              <a:t> </a:t>
            </a:r>
            <a:r>
              <a:rPr lang="en-US" dirty="0" err="1">
                <a:cs typeface="Calibri"/>
              </a:rPr>
              <a:t>punkcie</a:t>
            </a:r>
            <a:r>
              <a:rPr lang="en-US" dirty="0">
                <a:cs typeface="Calibri"/>
              </a:rPr>
              <a:t> </a:t>
            </a:r>
            <a:r>
              <a:rPr lang="en-US" dirty="0" err="1">
                <a:cs typeface="Calibri"/>
              </a:rPr>
              <a:t>Słońce</a:t>
            </a:r>
            <a:r>
              <a:rPr lang="en-US" dirty="0">
                <a:cs typeface="Calibri"/>
              </a:rPr>
              <a:t>, </a:t>
            </a:r>
            <a:r>
              <a:rPr lang="en-US" dirty="0" err="1">
                <a:cs typeface="Calibri"/>
              </a:rPr>
              <a:t>wokół</a:t>
            </a:r>
            <a:r>
              <a:rPr lang="en-US" dirty="0">
                <a:cs typeface="Calibri"/>
              </a:rPr>
              <a:t> </a:t>
            </a:r>
            <a:r>
              <a:rPr lang="en-US" dirty="0" err="1">
                <a:cs typeface="Calibri"/>
              </a:rPr>
              <a:t>niego</a:t>
            </a:r>
            <a:r>
              <a:rPr lang="en-US" dirty="0">
                <a:cs typeface="Calibri"/>
              </a:rPr>
              <a:t> </a:t>
            </a:r>
            <a:r>
              <a:rPr lang="en-US" dirty="0" err="1">
                <a:cs typeface="Calibri"/>
              </a:rPr>
              <a:t>sześć</a:t>
            </a:r>
            <a:r>
              <a:rPr lang="en-US" dirty="0">
                <a:cs typeface="Calibri"/>
              </a:rPr>
              <a:t> </a:t>
            </a:r>
            <a:r>
              <a:rPr lang="en-US" dirty="0" err="1">
                <a:cs typeface="Calibri"/>
              </a:rPr>
              <a:t>krążących</a:t>
            </a:r>
            <a:r>
              <a:rPr lang="en-US" dirty="0">
                <a:cs typeface="Calibri"/>
              </a:rPr>
              <a:t> </a:t>
            </a:r>
            <a:r>
              <a:rPr lang="en-US" dirty="0" err="1">
                <a:cs typeface="Calibri"/>
              </a:rPr>
              <a:t>na</a:t>
            </a:r>
            <a:r>
              <a:rPr lang="en-US" dirty="0">
                <a:cs typeface="Calibri"/>
              </a:rPr>
              <a:t> </a:t>
            </a:r>
            <a:r>
              <a:rPr lang="en-US" dirty="0" err="1">
                <a:cs typeface="Calibri"/>
              </a:rPr>
              <a:t>orbitach</a:t>
            </a:r>
            <a:r>
              <a:rPr lang="en-US" dirty="0">
                <a:cs typeface="Calibri"/>
              </a:rPr>
              <a:t> planet – </a:t>
            </a:r>
            <a:r>
              <a:rPr lang="en-US" dirty="0" err="1">
                <a:cs typeface="Calibri"/>
              </a:rPr>
              <a:t>Merkury</a:t>
            </a:r>
            <a:r>
              <a:rPr lang="en-US" dirty="0">
                <a:cs typeface="Calibri"/>
              </a:rPr>
              <a:t>, </a:t>
            </a:r>
            <a:r>
              <a:rPr lang="en-US" dirty="0" err="1">
                <a:cs typeface="Calibri"/>
              </a:rPr>
              <a:t>Wenus</a:t>
            </a:r>
            <a:r>
              <a:rPr lang="en-US" dirty="0">
                <a:cs typeface="Calibri"/>
              </a:rPr>
              <a:t>, </a:t>
            </a:r>
            <a:r>
              <a:rPr lang="en-US" dirty="0" err="1">
                <a:cs typeface="Calibri"/>
              </a:rPr>
              <a:t>Ziemia</a:t>
            </a:r>
            <a:r>
              <a:rPr lang="en-US" dirty="0">
                <a:cs typeface="Calibri"/>
              </a:rPr>
              <a:t>, Mars, </a:t>
            </a:r>
            <a:r>
              <a:rPr lang="en-US" dirty="0" err="1">
                <a:cs typeface="Calibri"/>
              </a:rPr>
              <a:t>Jowisz</a:t>
            </a:r>
            <a:r>
              <a:rPr lang="en-US" dirty="0">
                <a:cs typeface="Calibri"/>
              </a:rPr>
              <a:t> i Saturn. </a:t>
            </a:r>
            <a:r>
              <a:rPr lang="en-US" dirty="0" err="1">
                <a:cs typeface="Calibri"/>
              </a:rPr>
              <a:t>Ziemia</a:t>
            </a:r>
            <a:r>
              <a:rPr lang="en-US" dirty="0">
                <a:cs typeface="Calibri"/>
              </a:rPr>
              <a:t> </a:t>
            </a:r>
            <a:r>
              <a:rPr lang="en-US" dirty="0" err="1">
                <a:cs typeface="Calibri"/>
              </a:rPr>
              <a:t>pokazana</a:t>
            </a:r>
            <a:r>
              <a:rPr lang="en-US" dirty="0">
                <a:cs typeface="Calibri"/>
              </a:rPr>
              <a:t> </a:t>
            </a:r>
            <a:r>
              <a:rPr lang="en-US" dirty="0" err="1">
                <a:cs typeface="Calibri"/>
              </a:rPr>
              <a:t>została</a:t>
            </a:r>
            <a:r>
              <a:rPr lang="en-US" dirty="0">
                <a:cs typeface="Calibri"/>
              </a:rPr>
              <a:t> w </a:t>
            </a:r>
            <a:r>
              <a:rPr lang="en-US" dirty="0" err="1">
                <a:cs typeface="Calibri"/>
              </a:rPr>
              <a:t>formie</a:t>
            </a:r>
            <a:r>
              <a:rPr lang="en-US" dirty="0">
                <a:cs typeface="Calibri"/>
              </a:rPr>
              <a:t> </a:t>
            </a:r>
            <a:r>
              <a:rPr lang="en-US" dirty="0" err="1">
                <a:cs typeface="Calibri"/>
              </a:rPr>
              <a:t>czterech</a:t>
            </a:r>
            <a:r>
              <a:rPr lang="en-US" dirty="0">
                <a:cs typeface="Calibri"/>
              </a:rPr>
              <a:t> </a:t>
            </a:r>
            <a:r>
              <a:rPr lang="en-US" dirty="0" err="1">
                <a:cs typeface="Calibri"/>
              </a:rPr>
              <a:t>kolistych</a:t>
            </a:r>
            <a:r>
              <a:rPr lang="en-US" dirty="0">
                <a:cs typeface="Calibri"/>
              </a:rPr>
              <a:t> </a:t>
            </a:r>
            <a:r>
              <a:rPr lang="en-US" dirty="0" err="1">
                <a:cs typeface="Calibri"/>
              </a:rPr>
              <a:t>sfer</a:t>
            </a:r>
            <a:r>
              <a:rPr lang="en-US" dirty="0">
                <a:cs typeface="Calibri"/>
              </a:rPr>
              <a:t>. Po </a:t>
            </a:r>
            <a:r>
              <a:rPr lang="en-US" dirty="0" err="1">
                <a:cs typeface="Calibri"/>
              </a:rPr>
              <a:t>lewej</a:t>
            </a:r>
            <a:r>
              <a:rPr lang="en-US" dirty="0">
                <a:cs typeface="Calibri"/>
              </a:rPr>
              <a:t> </a:t>
            </a:r>
            <a:r>
              <a:rPr lang="en-US" dirty="0" err="1">
                <a:cs typeface="Calibri"/>
              </a:rPr>
              <a:t>stronie</a:t>
            </a:r>
            <a:r>
              <a:rPr lang="en-US" dirty="0">
                <a:cs typeface="Calibri"/>
              </a:rPr>
              <a:t> </a:t>
            </a:r>
            <a:r>
              <a:rPr lang="en-US" dirty="0" err="1">
                <a:cs typeface="Calibri"/>
              </a:rPr>
              <a:t>widoczny</a:t>
            </a:r>
            <a:r>
              <a:rPr lang="en-US" dirty="0">
                <a:cs typeface="Calibri"/>
              </a:rPr>
              <a:t> jest fragment </a:t>
            </a:r>
            <a:r>
              <a:rPr lang="en-US" dirty="0" err="1">
                <a:cs typeface="Calibri"/>
              </a:rPr>
              <a:t>astrolabium</a:t>
            </a:r>
            <a:r>
              <a:rPr lang="en-US" dirty="0">
                <a:cs typeface="Calibri"/>
              </a:rPr>
              <a:t> </a:t>
            </a:r>
            <a:r>
              <a:rPr lang="en-US" dirty="0" err="1">
                <a:cs typeface="Calibri"/>
              </a:rPr>
              <a:t>Kopernika</a:t>
            </a:r>
            <a:r>
              <a:rPr lang="en-US" dirty="0">
                <a:cs typeface="Calibri"/>
              </a:rPr>
              <a:t> – </a:t>
            </a:r>
            <a:r>
              <a:rPr lang="en-US" dirty="0" err="1">
                <a:cs typeface="Calibri"/>
              </a:rPr>
              <a:t>instrumentu</a:t>
            </a:r>
            <a:r>
              <a:rPr lang="en-US" dirty="0">
                <a:cs typeface="Calibri"/>
              </a:rPr>
              <a:t> </a:t>
            </a:r>
            <a:r>
              <a:rPr lang="en-US" dirty="0" err="1">
                <a:cs typeface="Calibri"/>
              </a:rPr>
              <a:t>pomiarowego</a:t>
            </a:r>
            <a:r>
              <a:rPr lang="en-US" dirty="0">
                <a:cs typeface="Calibri"/>
              </a:rPr>
              <a:t> </a:t>
            </a:r>
            <a:r>
              <a:rPr lang="en-US" dirty="0" err="1">
                <a:cs typeface="Calibri"/>
              </a:rPr>
              <a:t>wykorzystywanego</a:t>
            </a:r>
            <a:r>
              <a:rPr lang="en-US" dirty="0">
                <a:cs typeface="Calibri"/>
              </a:rPr>
              <a:t> do </a:t>
            </a:r>
            <a:r>
              <a:rPr lang="en-US" dirty="0" err="1">
                <a:cs typeface="Calibri"/>
              </a:rPr>
              <a:t>wyznaczania</a:t>
            </a:r>
            <a:r>
              <a:rPr lang="en-US" dirty="0">
                <a:cs typeface="Calibri"/>
              </a:rPr>
              <a:t> </a:t>
            </a:r>
            <a:r>
              <a:rPr lang="en-US" dirty="0" err="1">
                <a:cs typeface="Calibri"/>
              </a:rPr>
              <a:t>położenia</a:t>
            </a:r>
            <a:r>
              <a:rPr lang="en-US" dirty="0">
                <a:cs typeface="Calibri"/>
              </a:rPr>
              <a:t> </a:t>
            </a:r>
            <a:r>
              <a:rPr lang="en-US" dirty="0" err="1">
                <a:cs typeface="Calibri"/>
              </a:rPr>
              <a:t>ciał</a:t>
            </a:r>
            <a:r>
              <a:rPr lang="en-US" dirty="0">
                <a:cs typeface="Calibri"/>
              </a:rPr>
              <a:t> </a:t>
            </a:r>
            <a:r>
              <a:rPr lang="en-US" dirty="0" err="1">
                <a:cs typeface="Calibri"/>
              </a:rPr>
              <a:t>niebieskich</a:t>
            </a:r>
            <a:r>
              <a:rPr lang="en-US" dirty="0">
                <a:cs typeface="Calibri"/>
              </a:rPr>
              <a:t>. </a:t>
            </a:r>
          </a:p>
          <a:p>
            <a:endParaRPr lang="pl-PL" dirty="0"/>
          </a:p>
        </p:txBody>
      </p:sp>
      <p:sp>
        <p:nvSpPr>
          <p:cNvPr id="4" name="Symbol zastępczy numeru slajdu 3"/>
          <p:cNvSpPr>
            <a:spLocks noGrp="1"/>
          </p:cNvSpPr>
          <p:nvPr>
            <p:ph type="sldNum" sz="quarter" idx="5"/>
          </p:nvPr>
        </p:nvSpPr>
        <p:spPr/>
        <p:txBody>
          <a:bodyPr/>
          <a:lstStyle/>
          <a:p>
            <a:fld id="{EA2F8024-66B6-49F3-B208-80E9D0348E49}" type="slidenum">
              <a:rPr lang="pl-PL" smtClean="0"/>
              <a:t>21</a:t>
            </a:fld>
            <a:endParaRPr lang="pl-PL"/>
          </a:p>
        </p:txBody>
      </p:sp>
    </p:spTree>
    <p:extLst>
      <p:ext uri="{BB962C8B-B14F-4D97-AF65-F5344CB8AC3E}">
        <p14:creationId xmlns:p14="http://schemas.microsoft.com/office/powerpoint/2010/main" val="627963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Przełom XV i XVI wieku był także czasem rozkwitu państwa polskiego. Rozwijało się ono pod panowaniem władców z dynastii Jagiellonów. Zwłaszcza Zygmunt I Stary przeszedł do historii jako mecenas sztuki, ale także jako władca, za czasów którego dokonano reformy polskiego pieniądza. Okres jego rządów nazywany jest złotym wiekiem Polski. Mikołaj Kopernik żył w czasach, w których tworzył m. in. Wit Stwosz oraz powstawały dzieła, takie jak Kaplica Zygmuntowska.</a:t>
            </a:r>
          </a:p>
          <a:p>
            <a:r>
              <a:rPr lang="pl-PL" dirty="0"/>
              <a:t>W okresie tym Polska była państwem, z którym liczono się w Europie. Był to czas rozkwitu kulturalnego i gospodarczego. Był to też okres, w którym umocniła się przewaga </a:t>
            </a:r>
            <a:r>
              <a:rPr lang="pl-PL" dirty="0" err="1"/>
              <a:t>polityczno</a:t>
            </a:r>
            <a:r>
              <a:rPr lang="pl-PL" dirty="0"/>
              <a:t> – gospodarcza szlachty i kształtowała demokracja szlachecka.</a:t>
            </a:r>
          </a:p>
          <a:p>
            <a:r>
              <a:rPr lang="pl-PL" dirty="0"/>
              <a:t>[Władcy z dynastii Jagiellonów którzy zasiadali na tronie Polski w czasach Mikołaja Kopernika (1473-1543) to: Kazimierz Jagiellończyk (1447-1492), Jan I Olbracht (1492-1501), Aleksander Jagiellończyk (1501-1506) oraz Zygmunt I Stary (1507-1548).]</a:t>
            </a:r>
          </a:p>
          <a:p>
            <a:endParaRPr lang="pl-PL" dirty="0"/>
          </a:p>
        </p:txBody>
      </p:sp>
      <p:sp>
        <p:nvSpPr>
          <p:cNvPr id="4" name="Symbol zastępczy numeru slajdu 3"/>
          <p:cNvSpPr>
            <a:spLocks noGrp="1"/>
          </p:cNvSpPr>
          <p:nvPr>
            <p:ph type="sldNum" sz="quarter" idx="5"/>
          </p:nvPr>
        </p:nvSpPr>
        <p:spPr/>
        <p:txBody>
          <a:bodyPr/>
          <a:lstStyle/>
          <a:p>
            <a:fld id="{EA2F8024-66B6-49F3-B208-80E9D0348E49}" type="slidenum">
              <a:rPr lang="pl-PL" smtClean="0"/>
              <a:t>3</a:t>
            </a:fld>
            <a:endParaRPr lang="pl-PL"/>
          </a:p>
        </p:txBody>
      </p:sp>
    </p:spTree>
    <p:extLst>
      <p:ext uri="{BB962C8B-B14F-4D97-AF65-F5344CB8AC3E}">
        <p14:creationId xmlns:p14="http://schemas.microsoft.com/office/powerpoint/2010/main" val="727391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Moneta z Mikołajem Kopernikiem zainaugurowała serię monet kolekcjonerskich „Wielcy polscy ekonomiści”. Tę srebrną monetę o nominale 10 zł Narodowy Bank Polski wyemitował 24 kwietnia 2017 roku. Monetę zaprojektował Sebastian Mikołajczak.</a:t>
            </a:r>
          </a:p>
          <a:p>
            <a:endParaRPr lang="pl-PL" dirty="0"/>
          </a:p>
        </p:txBody>
      </p:sp>
      <p:sp>
        <p:nvSpPr>
          <p:cNvPr id="4" name="Symbol zastępczy numeru slajdu 3"/>
          <p:cNvSpPr>
            <a:spLocks noGrp="1"/>
          </p:cNvSpPr>
          <p:nvPr>
            <p:ph type="sldNum" sz="quarter" idx="5"/>
          </p:nvPr>
        </p:nvSpPr>
        <p:spPr/>
        <p:txBody>
          <a:bodyPr/>
          <a:lstStyle/>
          <a:p>
            <a:fld id="{EA2F8024-66B6-49F3-B208-80E9D0348E49}" type="slidenum">
              <a:rPr lang="pl-PL" smtClean="0"/>
              <a:t>22</a:t>
            </a:fld>
            <a:endParaRPr lang="pl-PL"/>
          </a:p>
        </p:txBody>
      </p:sp>
    </p:spTree>
    <p:extLst>
      <p:ext uri="{BB962C8B-B14F-4D97-AF65-F5344CB8AC3E}">
        <p14:creationId xmlns:p14="http://schemas.microsoft.com/office/powerpoint/2010/main" val="4207920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Na rewersie i awersie monety przedstawiono fragment rękopisu rozprawy Mikołaja Kopernika pt. „Rozprawa o biciu monety” („</a:t>
            </a:r>
            <a:r>
              <a:rPr lang="pl-PL" dirty="0" err="1"/>
              <a:t>Monetae</a:t>
            </a:r>
            <a:r>
              <a:rPr lang="pl-PL" dirty="0"/>
              <a:t> </a:t>
            </a:r>
            <a:r>
              <a:rPr lang="pl-PL" dirty="0" err="1"/>
              <a:t>cudendae</a:t>
            </a:r>
            <a:r>
              <a:rPr lang="pl-PL" dirty="0"/>
              <a:t> ratio”). Moneta ta zdobyła główną nagrodę w kategorii „Moneta Klasyczna” podczas międzynarodowego konkursu </a:t>
            </a:r>
            <a:r>
              <a:rPr lang="pl-PL" dirty="0" err="1"/>
              <a:t>Coin</a:t>
            </a:r>
            <a:r>
              <a:rPr lang="pl-PL" dirty="0"/>
              <a:t> Constellation 2018.</a:t>
            </a:r>
          </a:p>
          <a:p>
            <a:endParaRPr lang="pl-PL" dirty="0"/>
          </a:p>
        </p:txBody>
      </p:sp>
      <p:sp>
        <p:nvSpPr>
          <p:cNvPr id="4" name="Symbol zastępczy numeru slajdu 3"/>
          <p:cNvSpPr>
            <a:spLocks noGrp="1"/>
          </p:cNvSpPr>
          <p:nvPr>
            <p:ph type="sldNum" sz="quarter" idx="5"/>
          </p:nvPr>
        </p:nvSpPr>
        <p:spPr/>
        <p:txBody>
          <a:bodyPr/>
          <a:lstStyle/>
          <a:p>
            <a:fld id="{EA2F8024-66B6-49F3-B208-80E9D0348E49}" type="slidenum">
              <a:rPr lang="pl-PL" smtClean="0"/>
              <a:t>23</a:t>
            </a:fld>
            <a:endParaRPr lang="pl-PL"/>
          </a:p>
        </p:txBody>
      </p:sp>
    </p:spTree>
    <p:extLst>
      <p:ext uri="{BB962C8B-B14F-4D97-AF65-F5344CB8AC3E}">
        <p14:creationId xmlns:p14="http://schemas.microsoft.com/office/powerpoint/2010/main" val="3106005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cs typeface="Calibri"/>
              </a:rPr>
              <a:t>Niezrealizowany projekt banknotu o nominale 100 zł (z datą 1 lipca 1949 roku), autorstwa Zbigniewa Kai. Projekt ten wyróżnia się wyrazistą kolorystyką i nowatorskim przedstawieniem polskiego astronoma. Wszystkie umieszczone w prezentacji banknoty pochodzą ze zbiorów NBP, a obejrzeć je można na żywo w Centrum Pieniądza NBP. </a:t>
            </a:r>
          </a:p>
          <a:p>
            <a:endParaRPr lang="pl-PL" dirty="0"/>
          </a:p>
        </p:txBody>
      </p:sp>
      <p:sp>
        <p:nvSpPr>
          <p:cNvPr id="4" name="Symbol zastępczy numeru slajdu 3"/>
          <p:cNvSpPr>
            <a:spLocks noGrp="1"/>
          </p:cNvSpPr>
          <p:nvPr>
            <p:ph type="sldNum" sz="quarter" idx="5"/>
          </p:nvPr>
        </p:nvSpPr>
        <p:spPr/>
        <p:txBody>
          <a:bodyPr/>
          <a:lstStyle/>
          <a:p>
            <a:fld id="{EA2F8024-66B6-49F3-B208-80E9D0348E49}" type="slidenum">
              <a:rPr lang="pl-PL" smtClean="0"/>
              <a:t>24</a:t>
            </a:fld>
            <a:endParaRPr lang="pl-PL"/>
          </a:p>
        </p:txBody>
      </p:sp>
    </p:spTree>
    <p:extLst>
      <p:ext uri="{BB962C8B-B14F-4D97-AF65-F5344CB8AC3E}">
        <p14:creationId xmlns:p14="http://schemas.microsoft.com/office/powerpoint/2010/main" val="3023003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Zakon krzyżacki zaproszony został na ziemie pruskie w 1226 roku przez księcia mazowieckiego Konrada. Od tego czasu toczyli oni wiele wojen z Polską. Zaliczyć do nich możemy m. in. wojnę trzynastoletnią (1454-1466) zakończoną II pokojem toruńskim. Na jego mocy część państwa krzyżackiego została przyłączona do Polski jako Prusy Królewskie, a część stała się lennem Polski, a każdy kolejny wielki mistrz zakonu krzyżackiego zobowiązany był złożyć hołd lenny władcy Polski. Niestety, już w 1501 roku wielcy mistrzowie zaprzestali składania hołdu, co wywołało kolejną wojnę w latach 1519 – 1521, zakończoną zwycięstwem Polski, sekularyzacją zakonu oraz słynnym hołdem złożonym w 1525 roku Zygmuntowi I Staremu przez Albrechta Hohenzollerna.</a:t>
            </a:r>
          </a:p>
          <a:p>
            <a:r>
              <a:rPr lang="pl-PL" dirty="0"/>
              <a:t>Księstwo Warmińskie powstało na mocy postanowień II pokoju toruńskiego z części ziem pruskich. Jego stolicą był Lidzbark Warmiński. Miało ono odrębną administrację, a na jego czele stał biskup mianowany przez króla Polski. W latach 1489 – 1512 biskupem warmińskim był wuj Mikołaja Kopernika, Łukasz Watzenrode. Mikołaj Kopernik pojawił się na dworze swego wuja w Lidzbarku Warmińskim w 1503 roku i został jego asystentem. Zacznijmy jednak naszą historię od początku, od roku 1473, w którym Mikołaj Kopernik przyszedł na świat.</a:t>
            </a:r>
            <a:endParaRPr lang="pl-PL" dirty="0">
              <a:ea typeface="+mn-ea"/>
              <a:cs typeface="+mn-cs"/>
            </a:endParaRPr>
          </a:p>
        </p:txBody>
      </p:sp>
      <p:sp>
        <p:nvSpPr>
          <p:cNvPr id="4" name="Symbol zastępczy numeru slajdu 3"/>
          <p:cNvSpPr>
            <a:spLocks noGrp="1"/>
          </p:cNvSpPr>
          <p:nvPr>
            <p:ph type="sldNum" sz="quarter" idx="5"/>
          </p:nvPr>
        </p:nvSpPr>
        <p:spPr/>
        <p:txBody>
          <a:bodyPr/>
          <a:lstStyle/>
          <a:p>
            <a:fld id="{EA2F8024-66B6-49F3-B208-80E9D0348E49}" type="slidenum">
              <a:rPr lang="pl-PL" smtClean="0"/>
              <a:t>4</a:t>
            </a:fld>
            <a:endParaRPr lang="pl-PL"/>
          </a:p>
        </p:txBody>
      </p:sp>
    </p:spTree>
    <p:extLst>
      <p:ext uri="{BB962C8B-B14F-4D97-AF65-F5344CB8AC3E}">
        <p14:creationId xmlns:p14="http://schemas.microsoft.com/office/powerpoint/2010/main" val="3091219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latin typeface="+mn-lt"/>
                <a:ea typeface="+mn-ea"/>
                <a:cs typeface="+mn-cs"/>
              </a:rPr>
              <a:t>Mikołaj Kopernik urodził się w Toruniu w 1473 roku. Jego ojciec Mikołaj był kupcem i ławnikiem, matką zaś byłą Barbara z Watzenrodów. Jego ojciec zmarł, gdy Mikołaj miał 10 lat. Od tego momentu nim i jego bratem opiekował się wuj Łukasz Watzenrode, biskup warmiński, dyplomata i mecenas sztuki. Choć Kopernik kojarzony jest głównie z Toruniem, większość życia spędził na Warmii. Pełnił funkcję kanonika kapituły warmińskiej. Pomagał wujowi, pracując jako sekretarz i medyk na zamku w Lidzbarku Warmińskim. Mieszkał też w Olsztynie i Fromborku. Zmarł w 1543 roku. Dopiero 462 lata po</a:t>
            </a:r>
            <a:r>
              <a:rPr lang="pl-PL" dirty="0"/>
              <a:t> </a:t>
            </a:r>
            <a:r>
              <a:rPr lang="pl-PL" sz="1200" kern="1200" dirty="0">
                <a:solidFill>
                  <a:schemeClr val="tx1"/>
                </a:solidFill>
                <a:latin typeface="+mn-lt"/>
                <a:ea typeface="+mn-ea"/>
                <a:cs typeface="+mn-cs"/>
              </a:rPr>
              <a:t>śmierci </a:t>
            </a:r>
            <a:r>
              <a:rPr lang="pl-PL" dirty="0"/>
              <a:t>astronoma odnaleziony</a:t>
            </a:r>
            <a:r>
              <a:rPr lang="pl-PL" sz="1200" kern="1200" dirty="0">
                <a:solidFill>
                  <a:schemeClr val="tx1"/>
                </a:solidFill>
                <a:latin typeface="+mn-lt"/>
                <a:ea typeface="+mn-ea"/>
                <a:cs typeface="+mn-cs"/>
              </a:rPr>
              <a:t> został jego grób w katedrze we Fromborku.</a:t>
            </a:r>
          </a:p>
        </p:txBody>
      </p:sp>
      <p:sp>
        <p:nvSpPr>
          <p:cNvPr id="4" name="Symbol zastępczy numeru slajdu 3"/>
          <p:cNvSpPr>
            <a:spLocks noGrp="1"/>
          </p:cNvSpPr>
          <p:nvPr>
            <p:ph type="sldNum" sz="quarter" idx="5"/>
          </p:nvPr>
        </p:nvSpPr>
        <p:spPr/>
        <p:txBody>
          <a:bodyPr/>
          <a:lstStyle/>
          <a:p>
            <a:fld id="{EA2F8024-66B6-49F3-B208-80E9D0348E49}" type="slidenum">
              <a:rPr lang="pl-PL" smtClean="0"/>
              <a:t>5</a:t>
            </a:fld>
            <a:endParaRPr lang="pl-PL"/>
          </a:p>
        </p:txBody>
      </p:sp>
    </p:spTree>
    <p:extLst>
      <p:ext uri="{BB962C8B-B14F-4D97-AF65-F5344CB8AC3E}">
        <p14:creationId xmlns:p14="http://schemas.microsoft.com/office/powerpoint/2010/main" val="1112165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latin typeface="+mn-lt"/>
                <a:ea typeface="+mn-ea"/>
                <a:cs typeface="+mn-cs"/>
              </a:rPr>
              <a:t>Łukasz Watzenrode dbał o wykształcenie swych siostrzeńców. W 1491 roku Mikołaj Kopernik został studentem Akademii Krakowskiej. Studiował tam nauki </a:t>
            </a:r>
            <a:r>
              <a:rPr lang="pl-PL" sz="1200" kern="1200" dirty="0" err="1">
                <a:solidFill>
                  <a:schemeClr val="tx1"/>
                </a:solidFill>
                <a:latin typeface="+mn-lt"/>
                <a:ea typeface="+mn-ea"/>
                <a:cs typeface="+mn-cs"/>
              </a:rPr>
              <a:t>matematyczno</a:t>
            </a:r>
            <a:r>
              <a:rPr lang="pl-PL" sz="1200" kern="1200" dirty="0">
                <a:solidFill>
                  <a:schemeClr val="tx1"/>
                </a:solidFill>
                <a:latin typeface="+mn-lt"/>
                <a:ea typeface="+mn-ea"/>
                <a:cs typeface="+mn-cs"/>
              </a:rPr>
              <a:t> – przyrodnicze. Prawdopodobnie jeden z profesorów Akademii - Wojciech z Brudzewa - rozbudził w Koperniku fascynację astronomią. W 1495 r. Mikołaj przerwał studia i wrócił do wuja na Warmię, ale już rok później wyjechał do Bolonii, by studiować prawo kanoniczne, grekę, matematykę i astronomię. Naukę tej ostatniej kontynuował w Padwie. Tam także kształcił się w dziedzinie medycyny. W Ferrarze z kolei zdobył doktorat z prawa kanonicznego. W 1503 roku wrócił na dwór biskupa Watzenrodego w Lidzbarku.</a:t>
            </a:r>
            <a:endParaRPr lang="pl-PL" dirty="0"/>
          </a:p>
        </p:txBody>
      </p:sp>
      <p:sp>
        <p:nvSpPr>
          <p:cNvPr id="4" name="Symbol zastępczy numeru slajdu 3"/>
          <p:cNvSpPr>
            <a:spLocks noGrp="1"/>
          </p:cNvSpPr>
          <p:nvPr>
            <p:ph type="sldNum" sz="quarter" idx="5"/>
          </p:nvPr>
        </p:nvSpPr>
        <p:spPr/>
        <p:txBody>
          <a:bodyPr/>
          <a:lstStyle/>
          <a:p>
            <a:fld id="{EA2F8024-66B6-49F3-B208-80E9D0348E49}" type="slidenum">
              <a:rPr lang="pl-PL" smtClean="0"/>
              <a:t>6</a:t>
            </a:fld>
            <a:endParaRPr lang="pl-PL"/>
          </a:p>
        </p:txBody>
      </p:sp>
    </p:spTree>
    <p:extLst>
      <p:ext uri="{BB962C8B-B14F-4D97-AF65-F5344CB8AC3E}">
        <p14:creationId xmlns:p14="http://schemas.microsoft.com/office/powerpoint/2010/main" val="2086813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Mikołaj Kopernik – astronom, człowiek który wstrzymał słońce - takim pamięta go wielu. Dzięki matematyce i obserwacjom doszedł do wniosku, że Ziemia kręci się wokół Słońca. Pierwszy zarys teorii heliocentrycznej opisał w tzw. „Małym komentarzu”. Miał świadomość kontrowersyjności swych tez.</a:t>
            </a:r>
          </a:p>
          <a:p>
            <a:r>
              <a:rPr lang="pl-PL" dirty="0"/>
              <a:t>Jego dzieło „O obrotach” powstawało w latach 1515 – 1530. Po raz pierwszy zostało opublikowane w 1543 roku w Norymberdze pod zmienionym tytułem: „O obrotach sfer niebieskich”. Legenda głosi, że pierwszy egzemplarz Kopernik otrzymał na łożu śmierci. Swoje dzieło zadedykował papieżowi Pawłowi III. Przez wiele lat papiestwo nie zajmowało wobec teorii Kopernika żadnego stanowiska. W 1616 roku „O obrotach” trafiło do indeksu ksiąg zakazanych, z którego usunięte zostało dopiero w 1822 roku.</a:t>
            </a:r>
          </a:p>
        </p:txBody>
      </p:sp>
      <p:sp>
        <p:nvSpPr>
          <p:cNvPr id="4" name="Symbol zastępczy numeru slajdu 3"/>
          <p:cNvSpPr>
            <a:spLocks noGrp="1"/>
          </p:cNvSpPr>
          <p:nvPr>
            <p:ph type="sldNum" sz="quarter" idx="5"/>
          </p:nvPr>
        </p:nvSpPr>
        <p:spPr/>
        <p:txBody>
          <a:bodyPr/>
          <a:lstStyle/>
          <a:p>
            <a:fld id="{EA2F8024-66B6-49F3-B208-80E9D0348E49}" type="slidenum">
              <a:rPr lang="pl-PL" smtClean="0"/>
              <a:t>7</a:t>
            </a:fld>
            <a:endParaRPr lang="pl-PL"/>
          </a:p>
        </p:txBody>
      </p:sp>
    </p:spTree>
    <p:extLst>
      <p:ext uri="{BB962C8B-B14F-4D97-AF65-F5344CB8AC3E}">
        <p14:creationId xmlns:p14="http://schemas.microsoft.com/office/powerpoint/2010/main" val="138637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latin typeface="+mn-lt"/>
                <a:ea typeface="+mn-ea"/>
                <a:cs typeface="+mn-cs"/>
              </a:rPr>
              <a:t>Kopernik wybrał jedną z najlepszych ówczesnych uczelni medycznych – uniwersytet w Padwie. Na przełomie XV i XVI wieku medycyna miała powiązanie z astronomią i astrologią. Wierzono we wpływ gwiazd na zdrowie człowieka. Kopernik był cenionym medykiem przy biskupstwie warmińskim, ale leczył nie tylko biskupów. W 1519 roku powierzono mu zwalczanie epidemii</a:t>
            </a:r>
            <a:r>
              <a:rPr lang="pl-PL" dirty="0"/>
              <a:t> choroby zakaźnej</a:t>
            </a:r>
            <a:r>
              <a:rPr lang="pl-PL" sz="1200" kern="1200" dirty="0">
                <a:solidFill>
                  <a:schemeClr val="tx1"/>
                </a:solidFill>
                <a:latin typeface="+mn-lt"/>
                <a:ea typeface="+mn-ea"/>
                <a:cs typeface="+mn-cs"/>
              </a:rPr>
              <a:t>, która dotknęła region.</a:t>
            </a:r>
            <a:r>
              <a:rPr lang="pl-PL" dirty="0"/>
              <a:t> Zgodnie z jego zaleceniami zbudowano specjalny wodociąg, zaopatrujący ludność wielu wiosek Warmii i Pomorza w zdrową wodę. </a:t>
            </a:r>
            <a:r>
              <a:rPr lang="pl-PL" sz="1200" kern="1200" dirty="0">
                <a:solidFill>
                  <a:schemeClr val="tx1"/>
                </a:solidFill>
                <a:latin typeface="+mn-lt"/>
                <a:ea typeface="+mn-ea"/>
                <a:cs typeface="+mn-cs"/>
              </a:rPr>
              <a:t>Podczas swojej trzydziestoletniej praktyki pogłębiał wiedzę, studiując wiele ksiąg medycznych. Uczestniczył w licznych konsyliach medycznych, prowadził korespondencyjne konsultacje między innymi z lekarzem  przybocznym króla Zygmunta Starego.</a:t>
            </a:r>
            <a:r>
              <a:rPr lang="pl-PL" dirty="0"/>
              <a:t> </a:t>
            </a:r>
            <a:endParaRPr lang="pl-PL" dirty="0">
              <a:cs typeface="Calibri"/>
            </a:endParaRPr>
          </a:p>
        </p:txBody>
      </p:sp>
      <p:sp>
        <p:nvSpPr>
          <p:cNvPr id="4" name="Symbol zastępczy numeru slajdu 3"/>
          <p:cNvSpPr>
            <a:spLocks noGrp="1"/>
          </p:cNvSpPr>
          <p:nvPr>
            <p:ph type="sldNum" sz="quarter" idx="5"/>
          </p:nvPr>
        </p:nvSpPr>
        <p:spPr/>
        <p:txBody>
          <a:bodyPr/>
          <a:lstStyle/>
          <a:p>
            <a:fld id="{EA2F8024-66B6-49F3-B208-80E9D0348E49}" type="slidenum">
              <a:rPr lang="pl-PL" smtClean="0"/>
              <a:t>8</a:t>
            </a:fld>
            <a:endParaRPr lang="pl-PL"/>
          </a:p>
        </p:txBody>
      </p:sp>
    </p:spTree>
    <p:extLst>
      <p:ext uri="{BB962C8B-B14F-4D97-AF65-F5344CB8AC3E}">
        <p14:creationId xmlns:p14="http://schemas.microsoft.com/office/powerpoint/2010/main" val="332235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cs typeface="Calibri"/>
              </a:rPr>
              <a:t>Kopernik uwieczniony z kwiatem konwalii, znanym od średniowiecza symbolem wiedzy i sztuki medycznej. </a:t>
            </a:r>
          </a:p>
        </p:txBody>
      </p:sp>
      <p:sp>
        <p:nvSpPr>
          <p:cNvPr id="4" name="Symbol zastępczy numeru slajdu 3"/>
          <p:cNvSpPr>
            <a:spLocks noGrp="1"/>
          </p:cNvSpPr>
          <p:nvPr>
            <p:ph type="sldNum" sz="quarter" idx="5"/>
          </p:nvPr>
        </p:nvSpPr>
        <p:spPr/>
        <p:txBody>
          <a:bodyPr/>
          <a:lstStyle/>
          <a:p>
            <a:fld id="{EA2F8024-66B6-49F3-B208-80E9D0348E49}" type="slidenum">
              <a:rPr lang="pl-PL" smtClean="0"/>
              <a:t>9</a:t>
            </a:fld>
            <a:endParaRPr lang="pl-PL"/>
          </a:p>
        </p:txBody>
      </p:sp>
    </p:spTree>
    <p:extLst>
      <p:ext uri="{BB962C8B-B14F-4D97-AF65-F5344CB8AC3E}">
        <p14:creationId xmlns:p14="http://schemas.microsoft.com/office/powerpoint/2010/main" val="1716121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defRPr/>
            </a:pPr>
            <a:r>
              <a:rPr lang="pl-PL" dirty="0"/>
              <a:t>Kopernik to nie tylko astronom czy lekarz. Był także wybitnym kartografem - sporządził mapy Warmii i zachodnich ziem Prus Królewskich. Tłumaczył z greki na łacinę „Listy obyczajowe, sielskie i miłosne” </a:t>
            </a:r>
            <a:r>
              <a:rPr lang="pl-PL" dirty="0" err="1"/>
              <a:t>Teofilakta</a:t>
            </a:r>
            <a:r>
              <a:rPr lang="pl-PL" dirty="0"/>
              <a:t> </a:t>
            </a:r>
            <a:r>
              <a:rPr lang="pl-PL" dirty="0" err="1"/>
              <a:t>Symokatty</a:t>
            </a:r>
            <a:r>
              <a:rPr lang="pl-PL" dirty="0"/>
              <a:t>. Jako administrator dóbr kapitulnych podczas wojny polsko-krzyżackiej przygotowywał obronę zamku w Olsztynie. Interesował się ekonomią i mechanizmami gospodarczymi. Na tym nie kończy się lista jego zasług, odkryć i dokonań. Był prawdziwym człowiekiem renesansu.</a:t>
            </a:r>
          </a:p>
        </p:txBody>
      </p:sp>
      <p:sp>
        <p:nvSpPr>
          <p:cNvPr id="4" name="Symbol zastępczy numeru slajdu 3"/>
          <p:cNvSpPr>
            <a:spLocks noGrp="1"/>
          </p:cNvSpPr>
          <p:nvPr>
            <p:ph type="sldNum" sz="quarter" idx="5"/>
          </p:nvPr>
        </p:nvSpPr>
        <p:spPr/>
        <p:txBody>
          <a:bodyPr/>
          <a:lstStyle/>
          <a:p>
            <a:fld id="{EA2F8024-66B6-49F3-B208-80E9D0348E49}" type="slidenum">
              <a:rPr lang="pl-PL" smtClean="0"/>
              <a:t>10</a:t>
            </a:fld>
            <a:endParaRPr lang="pl-PL"/>
          </a:p>
        </p:txBody>
      </p:sp>
    </p:spTree>
    <p:extLst>
      <p:ext uri="{BB962C8B-B14F-4D97-AF65-F5344CB8AC3E}">
        <p14:creationId xmlns:p14="http://schemas.microsoft.com/office/powerpoint/2010/main" val="3762731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1">
    <p:spTree>
      <p:nvGrpSpPr>
        <p:cNvPr id="1" name=""/>
        <p:cNvGrpSpPr/>
        <p:nvPr/>
      </p:nvGrpSpPr>
      <p:grpSpPr>
        <a:xfrm>
          <a:off x="0" y="0"/>
          <a:ext cx="0" cy="0"/>
          <a:chOff x="0" y="0"/>
          <a:chExt cx="0" cy="0"/>
        </a:xfrm>
      </p:grpSpPr>
      <p:pic>
        <p:nvPicPr>
          <p:cNvPr id="6" name="Obraz 5"/>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3157198"/>
            <a:ext cx="9144000" cy="1986301"/>
          </a:xfrm>
          <a:prstGeom prst="rect">
            <a:avLst/>
          </a:prstGeom>
        </p:spPr>
      </p:pic>
      <p:sp>
        <p:nvSpPr>
          <p:cNvPr id="15" name="Prostokąt 5">
            <a:extLst>
              <a:ext uri="{FF2B5EF4-FFF2-40B4-BE49-F238E27FC236}">
                <a16:creationId xmlns:a16="http://schemas.microsoft.com/office/drawing/2014/main" id="{6B3C1F4C-2B29-4EA1-9DD0-D64838325E6B}"/>
              </a:ext>
            </a:extLst>
          </p:cNvPr>
          <p:cNvSpPr/>
          <p:nvPr userDrawn="1"/>
        </p:nvSpPr>
        <p:spPr bwMode="auto">
          <a:xfrm>
            <a:off x="0" y="5089636"/>
            <a:ext cx="9144000" cy="54000"/>
          </a:xfrm>
          <a:prstGeom prst="rect">
            <a:avLst/>
          </a:prstGeom>
          <a:solidFill>
            <a:schemeClr val="accent1"/>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4200" b="0" i="0" u="none" strike="noStrike" cap="none" normalizeH="0" baseline="0" dirty="0">
              <a:ln>
                <a:noFill/>
              </a:ln>
              <a:solidFill>
                <a:srgbClr val="414141"/>
              </a:solidFill>
              <a:effectLst/>
              <a:latin typeface="Verdana" pitchFamily="34" charset="0"/>
              <a:ea typeface="ヒラギノ角ゴ ProN W3" charset="0"/>
              <a:cs typeface="ヒラギノ角ゴ ProN W3" charset="0"/>
              <a:sym typeface="Gill Sans Light" charset="0"/>
            </a:endParaRPr>
          </a:p>
        </p:txBody>
      </p:sp>
      <p:sp>
        <p:nvSpPr>
          <p:cNvPr id="4" name="Tytuł 1">
            <a:extLst>
              <a:ext uri="{FF2B5EF4-FFF2-40B4-BE49-F238E27FC236}">
                <a16:creationId xmlns:a16="http://schemas.microsoft.com/office/drawing/2014/main" id="{D2914B76-A87E-44A1-9593-00B5E6D30F6E}"/>
              </a:ext>
            </a:extLst>
          </p:cNvPr>
          <p:cNvSpPr>
            <a:spLocks noGrp="1"/>
          </p:cNvSpPr>
          <p:nvPr>
            <p:ph type="title" hasCustomPrompt="1"/>
          </p:nvPr>
        </p:nvSpPr>
        <p:spPr>
          <a:xfrm>
            <a:off x="1980000" y="1563638"/>
            <a:ext cx="7164000" cy="936104"/>
          </a:xfrm>
          <a:prstGeom prst="rect">
            <a:avLst/>
          </a:prstGeom>
        </p:spPr>
        <p:txBody>
          <a:bodyPr lIns="0"/>
          <a:lstStyle>
            <a:lvl1pPr>
              <a:defRPr>
                <a:solidFill>
                  <a:schemeClr val="tx2"/>
                </a:solidFill>
              </a:defRPr>
            </a:lvl1pPr>
          </a:lstStyle>
          <a:p>
            <a:r>
              <a:rPr lang="pl-PL" dirty="0"/>
              <a:t>Tytuł pierwsza linia</a:t>
            </a:r>
            <a:br>
              <a:rPr lang="pl-PL" dirty="0"/>
            </a:br>
            <a:r>
              <a:rPr lang="pl-PL" dirty="0"/>
              <a:t>druga linia</a:t>
            </a:r>
          </a:p>
        </p:txBody>
      </p:sp>
      <p:sp>
        <p:nvSpPr>
          <p:cNvPr id="5" name="Symbol zastępczy daty 2">
            <a:extLst>
              <a:ext uri="{FF2B5EF4-FFF2-40B4-BE49-F238E27FC236}">
                <a16:creationId xmlns:a16="http://schemas.microsoft.com/office/drawing/2014/main" id="{232858AC-5E08-49D4-AFD8-94565283A881}"/>
              </a:ext>
            </a:extLst>
          </p:cNvPr>
          <p:cNvSpPr>
            <a:spLocks noGrp="1"/>
          </p:cNvSpPr>
          <p:nvPr>
            <p:ph type="dt" sz="half" idx="2"/>
          </p:nvPr>
        </p:nvSpPr>
        <p:spPr>
          <a:xfrm>
            <a:off x="1980000" y="2931790"/>
            <a:ext cx="7164000" cy="218972"/>
          </a:xfrm>
          <a:prstGeom prst="rect">
            <a:avLst/>
          </a:prstGeom>
        </p:spPr>
        <p:txBody>
          <a:bodyPr lIns="0" anchor="ctr" anchorCtr="0"/>
          <a:lstStyle>
            <a:lvl1pPr>
              <a:defRPr sz="1300">
                <a:solidFill>
                  <a:srgbClr val="6F6F6F"/>
                </a:solidFill>
              </a:defRPr>
            </a:lvl1pPr>
          </a:lstStyle>
          <a:p>
            <a:r>
              <a:rPr lang="pl-PL" dirty="0"/>
              <a:t>Miejscowość, 1 sierpnia 2021 r.</a:t>
            </a:r>
          </a:p>
        </p:txBody>
      </p:sp>
      <p:sp>
        <p:nvSpPr>
          <p:cNvPr id="7" name="Subtitle 5">
            <a:extLst>
              <a:ext uri="{FF2B5EF4-FFF2-40B4-BE49-F238E27FC236}">
                <a16:creationId xmlns:a16="http://schemas.microsoft.com/office/drawing/2014/main" id="{3F267492-B841-4C8A-AB86-B0E2BE581698}"/>
              </a:ext>
            </a:extLst>
          </p:cNvPr>
          <p:cNvSpPr>
            <a:spLocks noGrp="1"/>
          </p:cNvSpPr>
          <p:nvPr>
            <p:ph type="subTitle" idx="1" hasCustomPrompt="1"/>
          </p:nvPr>
        </p:nvSpPr>
        <p:spPr>
          <a:xfrm>
            <a:off x="1980000" y="2499742"/>
            <a:ext cx="7164000" cy="288031"/>
          </a:xfrm>
          <a:prstGeom prst="rect">
            <a:avLst/>
          </a:prstGeom>
        </p:spPr>
        <p:txBody>
          <a:bodyPr lIns="0">
            <a:noAutofit/>
          </a:bodyPr>
          <a:lstStyle>
            <a:lvl1pPr marL="0" indent="0">
              <a:buFont typeface="Arial" panose="020B0604020202020204" pitchFamily="34" charset="0"/>
              <a:buNone/>
              <a:defRPr sz="1600">
                <a:solidFill>
                  <a:schemeClr val="tx2"/>
                </a:solidFill>
              </a:defRPr>
            </a:lvl1pPr>
            <a:lvl2pPr>
              <a:defRPr sz="1300"/>
            </a:lvl2pPr>
          </a:lstStyle>
          <a:p>
            <a:pPr lvl="0"/>
            <a:r>
              <a:rPr lang="pl-PL" sz="1300" dirty="0"/>
              <a:t>Imię i nazwisko</a:t>
            </a:r>
          </a:p>
        </p:txBody>
      </p:sp>
    </p:spTree>
    <p:extLst>
      <p:ext uri="{BB962C8B-B14F-4D97-AF65-F5344CB8AC3E}">
        <p14:creationId xmlns:p14="http://schemas.microsoft.com/office/powerpoint/2010/main" val="1502455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a">
    <p:spTree>
      <p:nvGrpSpPr>
        <p:cNvPr id="1" name=""/>
        <p:cNvGrpSpPr/>
        <p:nvPr/>
      </p:nvGrpSpPr>
      <p:grpSpPr>
        <a:xfrm>
          <a:off x="0" y="0"/>
          <a:ext cx="0" cy="0"/>
          <a:chOff x="0" y="0"/>
          <a:chExt cx="0" cy="0"/>
        </a:xfrm>
      </p:grpSpPr>
      <p:sp>
        <p:nvSpPr>
          <p:cNvPr id="10" name="Symbol zastępczy tekstu 9"/>
          <p:cNvSpPr>
            <a:spLocks noGrp="1"/>
          </p:cNvSpPr>
          <p:nvPr>
            <p:ph type="body" sz="quarter" idx="15" hasCustomPrompt="1"/>
          </p:nvPr>
        </p:nvSpPr>
        <p:spPr>
          <a:xfrm>
            <a:off x="576000" y="4779900"/>
            <a:ext cx="7992000" cy="180000"/>
          </a:xfrm>
          <a:prstGeom prst="rect">
            <a:avLst/>
          </a:prstGeom>
        </p:spPr>
        <p:txBody>
          <a:bodyPr lIns="0" tIns="0" rIns="0" bIns="0" anchor="t"/>
          <a:lstStyle>
            <a:lvl1pPr marL="171450" indent="-171450">
              <a:buFont typeface="Arial" pitchFamily="34" charset="0"/>
              <a:buNone/>
              <a:defRPr lang="pl-PL" sz="1000" baseline="0" dirty="0">
                <a:ea typeface="Verdana" pitchFamily="34" charset="0"/>
                <a:cs typeface="Verdana" pitchFamily="34" charset="0"/>
              </a:defRPr>
            </a:lvl1pPr>
          </a:lstStyle>
          <a:p>
            <a:pPr marL="0" marR="0" lvl="0" indent="0" eaLnBrk="0" fontAlgn="base" hangingPunct="0">
              <a:lnSpc>
                <a:spcPct val="100000"/>
              </a:lnSpc>
              <a:spcBef>
                <a:spcPts val="1200"/>
              </a:spcBef>
              <a:spcAft>
                <a:spcPct val="0"/>
              </a:spcAft>
              <a:buClr>
                <a:srgbClr val="414141"/>
              </a:buClr>
              <a:buSzPct val="125000"/>
              <a:tabLst/>
            </a:pPr>
            <a:r>
              <a:rPr lang="pl-PL" dirty="0"/>
              <a:t>Źródło:</a:t>
            </a:r>
          </a:p>
        </p:txBody>
      </p:sp>
      <p:sp>
        <p:nvSpPr>
          <p:cNvPr id="5" name="Tytuł 4"/>
          <p:cNvSpPr>
            <a:spLocks noGrp="1"/>
          </p:cNvSpPr>
          <p:nvPr>
            <p:ph type="title" hasCustomPrompt="1"/>
          </p:nvPr>
        </p:nvSpPr>
        <p:spPr>
          <a:xfrm>
            <a:off x="576000" y="648000"/>
            <a:ext cx="7992000" cy="359100"/>
          </a:xfrm>
          <a:prstGeom prst="rect">
            <a:avLst/>
          </a:prstGeom>
        </p:spPr>
        <p:txBody>
          <a:bodyPr/>
          <a:lstStyle>
            <a:lvl1pPr>
              <a:defRPr>
                <a:solidFill>
                  <a:schemeClr val="tx2"/>
                </a:solidFill>
              </a:defRPr>
            </a:lvl1pPr>
          </a:lstStyle>
          <a:p>
            <a:r>
              <a:rPr lang="pl-PL" dirty="0"/>
              <a:t>Tytuł</a:t>
            </a:r>
          </a:p>
        </p:txBody>
      </p:sp>
      <p:sp>
        <p:nvSpPr>
          <p:cNvPr id="2" name="Symbol zastępczy numeru slajdu 1"/>
          <p:cNvSpPr>
            <a:spLocks noGrp="1"/>
          </p:cNvSpPr>
          <p:nvPr>
            <p:ph type="sldNum" sz="quarter" idx="17"/>
          </p:nvPr>
        </p:nvSpPr>
        <p:spPr>
          <a:xfrm>
            <a:off x="8568000" y="183600"/>
            <a:ext cx="277200" cy="153888"/>
          </a:xfrm>
          <a:prstGeom prst="rect">
            <a:avLst/>
          </a:prstGeom>
        </p:spPr>
        <p:txBody>
          <a:bodyPr/>
          <a:lstStyle/>
          <a:p>
            <a:pPr algn="r" defTabSz="642915" fontAlgn="base">
              <a:spcBef>
                <a:spcPct val="0"/>
              </a:spcBef>
              <a:spcAft>
                <a:spcPct val="0"/>
              </a:spcAft>
            </a:pPr>
            <a:fld id="{B3255C16-D29B-461C-B523-E699B47F797C}" type="slidenum">
              <a:rPr lang="pl-PL" smtClean="0"/>
              <a:pPr algn="r" defTabSz="642915" fontAlgn="base">
                <a:spcBef>
                  <a:spcPct val="0"/>
                </a:spcBef>
                <a:spcAft>
                  <a:spcPct val="0"/>
                </a:spcAft>
              </a:pPr>
              <a:t>‹#›</a:t>
            </a:fld>
            <a:endParaRPr lang="pl-PL" dirty="0"/>
          </a:p>
        </p:txBody>
      </p:sp>
      <p:sp>
        <p:nvSpPr>
          <p:cNvPr id="9" name="Symbol zastępczy zawartości 4">
            <a:extLst>
              <a:ext uri="{FF2B5EF4-FFF2-40B4-BE49-F238E27FC236}">
                <a16:creationId xmlns:a16="http://schemas.microsoft.com/office/drawing/2014/main" id="{68161E1C-7AAE-4E2B-9534-5F2EFC621D17}"/>
              </a:ext>
            </a:extLst>
          </p:cNvPr>
          <p:cNvSpPr>
            <a:spLocks noGrp="1"/>
          </p:cNvSpPr>
          <p:nvPr>
            <p:ph sz="quarter" idx="22" hasCustomPrompt="1"/>
          </p:nvPr>
        </p:nvSpPr>
        <p:spPr>
          <a:xfrm>
            <a:off x="576000" y="1260000"/>
            <a:ext cx="7992000" cy="3399982"/>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ymbol zastępczy tekstu 11">
            <a:extLst>
              <a:ext uri="{FF2B5EF4-FFF2-40B4-BE49-F238E27FC236}">
                <a16:creationId xmlns:a16="http://schemas.microsoft.com/office/drawing/2014/main" id="{E2FE73EC-0F0F-4304-9B7D-2D18DE7E23AC}"/>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Tree>
    <p:extLst>
      <p:ext uri="{BB962C8B-B14F-4D97-AF65-F5344CB8AC3E}">
        <p14:creationId xmlns:p14="http://schemas.microsoft.com/office/powerpoint/2010/main" val="531299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wie kolumny: Tekst i wykres">
    <p:spTree>
      <p:nvGrpSpPr>
        <p:cNvPr id="1" name=""/>
        <p:cNvGrpSpPr/>
        <p:nvPr/>
      </p:nvGrpSpPr>
      <p:grpSpPr>
        <a:xfrm>
          <a:off x="0" y="0"/>
          <a:ext cx="0" cy="0"/>
          <a:chOff x="0" y="0"/>
          <a:chExt cx="0" cy="0"/>
        </a:xfrm>
      </p:grpSpPr>
      <p:sp>
        <p:nvSpPr>
          <p:cNvPr id="4" name="Symbol zastępczy numeru slajdu 3"/>
          <p:cNvSpPr>
            <a:spLocks noGrp="1"/>
          </p:cNvSpPr>
          <p:nvPr>
            <p:ph type="sldNum" sz="quarter" idx="20"/>
          </p:nvPr>
        </p:nvSpPr>
        <p:spPr>
          <a:xfrm>
            <a:off x="8568000" y="183600"/>
            <a:ext cx="277200" cy="153888"/>
          </a:xfrm>
          <a:prstGeom prst="rect">
            <a:avLst/>
          </a:prstGeom>
        </p:spPr>
        <p:txBody>
          <a:bodyPr/>
          <a:lstStyle>
            <a:lvl1pPr>
              <a:defRPr sz="1000">
                <a:latin typeface="+mj-lt"/>
              </a:defRPr>
            </a:lvl1pPr>
          </a:lstStyle>
          <a:p>
            <a:pPr defTabSz="642915" fontAlgn="base">
              <a:spcBef>
                <a:spcPct val="0"/>
              </a:spcBef>
              <a:spcAft>
                <a:spcPct val="0"/>
              </a:spcAft>
            </a:pPr>
            <a:fld id="{B3255C16-D29B-461C-B523-E699B47F797C}" type="slidenum">
              <a:rPr lang="pl-PL" smtClean="0"/>
              <a:pPr defTabSz="642915" fontAlgn="base">
                <a:spcBef>
                  <a:spcPct val="0"/>
                </a:spcBef>
                <a:spcAft>
                  <a:spcPct val="0"/>
                </a:spcAft>
              </a:pPr>
              <a:t>‹#›</a:t>
            </a:fld>
            <a:endParaRPr lang="pl-PL" dirty="0"/>
          </a:p>
        </p:txBody>
      </p:sp>
      <p:sp>
        <p:nvSpPr>
          <p:cNvPr id="5" name="Tytuł 4"/>
          <p:cNvSpPr>
            <a:spLocks noGrp="1"/>
          </p:cNvSpPr>
          <p:nvPr>
            <p:ph type="title" hasCustomPrompt="1"/>
          </p:nvPr>
        </p:nvSpPr>
        <p:spPr>
          <a:xfrm>
            <a:off x="576000" y="648000"/>
            <a:ext cx="7992000" cy="359100"/>
          </a:xfrm>
          <a:prstGeom prst="rect">
            <a:avLst/>
          </a:prstGeom>
        </p:spPr>
        <p:txBody>
          <a:bodyPr/>
          <a:lstStyle>
            <a:lvl1pPr>
              <a:defRPr>
                <a:solidFill>
                  <a:schemeClr val="tx2"/>
                </a:solidFill>
              </a:defRPr>
            </a:lvl1pPr>
          </a:lstStyle>
          <a:p>
            <a:r>
              <a:rPr lang="pl-PL" dirty="0"/>
              <a:t>Tytuł</a:t>
            </a:r>
          </a:p>
        </p:txBody>
      </p:sp>
      <p:sp>
        <p:nvSpPr>
          <p:cNvPr id="13" name="Symbol zastępczy tekstu 13"/>
          <p:cNvSpPr>
            <a:spLocks noGrp="1"/>
          </p:cNvSpPr>
          <p:nvPr>
            <p:ph type="body" sz="quarter" idx="21" hasCustomPrompt="1"/>
          </p:nvPr>
        </p:nvSpPr>
        <p:spPr>
          <a:xfrm>
            <a:off x="4752000" y="4681800"/>
            <a:ext cx="3816000" cy="178200"/>
          </a:xfrm>
          <a:prstGeom prst="rect">
            <a:avLst/>
          </a:prstGeom>
        </p:spPr>
        <p:txBody>
          <a:bodyPr lIns="0" tIns="0" rIns="0" bIns="0" anchor="t"/>
          <a:lstStyle>
            <a:lvl1pPr marL="360000" indent="-360000">
              <a:buFontTx/>
              <a:buNone/>
              <a:defRPr lang="pl-PL" sz="1000" baseline="0" smtClean="0">
                <a:ea typeface="Verdana" pitchFamily="34" charset="0"/>
                <a:cs typeface="Verdana" pitchFamily="34" charset="0"/>
              </a:defRPr>
            </a:lvl1pPr>
            <a:lvl2pPr>
              <a:defRPr lang="pl-PL" sz="1800" smtClean="0"/>
            </a:lvl2pPr>
            <a:lvl3pPr>
              <a:defRPr lang="pl-PL" baseline="0" smtClean="0"/>
            </a:lvl3pPr>
            <a:lvl4pPr>
              <a:defRPr lang="pl-PL" sz="1400" smtClean="0"/>
            </a:lvl4pPr>
            <a:lvl5pPr>
              <a:defRPr lang="pl-PL" sz="1200"/>
            </a:lvl5pPr>
          </a:lstStyle>
          <a:p>
            <a:pPr marL="0" marR="0" lvl="0" indent="0" eaLnBrk="0" fontAlgn="base" hangingPunct="0">
              <a:lnSpc>
                <a:spcPct val="100000"/>
              </a:lnSpc>
              <a:spcBef>
                <a:spcPts val="1200"/>
              </a:spcBef>
              <a:spcAft>
                <a:spcPct val="0"/>
              </a:spcAft>
              <a:buClr>
                <a:srgbClr val="414141"/>
              </a:buClr>
              <a:buSzPct val="125000"/>
              <a:tabLst/>
            </a:pPr>
            <a:r>
              <a:rPr lang="pl-PL" dirty="0"/>
              <a:t>Źródło:</a:t>
            </a:r>
          </a:p>
        </p:txBody>
      </p:sp>
      <p:sp>
        <p:nvSpPr>
          <p:cNvPr id="10" name="Symbol zastępczy zawartości 4">
            <a:extLst>
              <a:ext uri="{FF2B5EF4-FFF2-40B4-BE49-F238E27FC236}">
                <a16:creationId xmlns:a16="http://schemas.microsoft.com/office/drawing/2014/main" id="{E3264194-C7B5-40FE-B13C-D12DE292C444}"/>
              </a:ext>
            </a:extLst>
          </p:cNvPr>
          <p:cNvSpPr>
            <a:spLocks noGrp="1"/>
          </p:cNvSpPr>
          <p:nvPr>
            <p:ph sz="quarter" idx="22" hasCustomPrompt="1"/>
          </p:nvPr>
        </p:nvSpPr>
        <p:spPr>
          <a:xfrm>
            <a:off x="576000" y="1260000"/>
            <a:ext cx="3816000" cy="3600000"/>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4" name="Symbol zastępczy zawartości 4">
            <a:extLst>
              <a:ext uri="{FF2B5EF4-FFF2-40B4-BE49-F238E27FC236}">
                <a16:creationId xmlns:a16="http://schemas.microsoft.com/office/drawing/2014/main" id="{CD2C1B7D-B884-438E-B221-066D64307D60}"/>
              </a:ext>
            </a:extLst>
          </p:cNvPr>
          <p:cNvSpPr>
            <a:spLocks noGrp="1"/>
          </p:cNvSpPr>
          <p:nvPr>
            <p:ph sz="quarter" idx="23" hasCustomPrompt="1"/>
          </p:nvPr>
        </p:nvSpPr>
        <p:spPr>
          <a:xfrm>
            <a:off x="4752000" y="1260000"/>
            <a:ext cx="3816000" cy="3327974"/>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Symbol zastępczy tekstu 11">
            <a:extLst>
              <a:ext uri="{FF2B5EF4-FFF2-40B4-BE49-F238E27FC236}">
                <a16:creationId xmlns:a16="http://schemas.microsoft.com/office/drawing/2014/main" id="{95732A52-C1DB-4662-8E11-F6BB082E084A}"/>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Tree>
    <p:extLst>
      <p:ext uri="{BB962C8B-B14F-4D97-AF65-F5344CB8AC3E}">
        <p14:creationId xmlns:p14="http://schemas.microsoft.com/office/powerpoint/2010/main" val="1937968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wie kolumny">
    <p:spTree>
      <p:nvGrpSpPr>
        <p:cNvPr id="1" name=""/>
        <p:cNvGrpSpPr/>
        <p:nvPr/>
      </p:nvGrpSpPr>
      <p:grpSpPr>
        <a:xfrm>
          <a:off x="0" y="0"/>
          <a:ext cx="0" cy="0"/>
          <a:chOff x="0" y="0"/>
          <a:chExt cx="0" cy="0"/>
        </a:xfrm>
      </p:grpSpPr>
      <p:sp>
        <p:nvSpPr>
          <p:cNvPr id="6" name="Tytuł 5"/>
          <p:cNvSpPr>
            <a:spLocks noGrp="1"/>
          </p:cNvSpPr>
          <p:nvPr>
            <p:ph type="title" hasCustomPrompt="1"/>
          </p:nvPr>
        </p:nvSpPr>
        <p:spPr>
          <a:xfrm>
            <a:off x="576000" y="648000"/>
            <a:ext cx="7992000" cy="359100"/>
          </a:xfrm>
          <a:prstGeom prst="rect">
            <a:avLst/>
          </a:prstGeom>
        </p:spPr>
        <p:txBody>
          <a:bodyPr/>
          <a:lstStyle>
            <a:lvl1pPr>
              <a:defRPr>
                <a:solidFill>
                  <a:schemeClr val="tx2"/>
                </a:solidFill>
              </a:defRPr>
            </a:lvl1pPr>
          </a:lstStyle>
          <a:p>
            <a:r>
              <a:rPr lang="pl-PL" dirty="0"/>
              <a:t>Tytuł</a:t>
            </a:r>
          </a:p>
        </p:txBody>
      </p:sp>
      <p:sp>
        <p:nvSpPr>
          <p:cNvPr id="8" name="Symbol zastępczy numeru slajdu 7"/>
          <p:cNvSpPr>
            <a:spLocks noGrp="1"/>
          </p:cNvSpPr>
          <p:nvPr>
            <p:ph type="sldNum" sz="quarter" idx="17"/>
          </p:nvPr>
        </p:nvSpPr>
        <p:spPr>
          <a:xfrm>
            <a:off x="8568000" y="183600"/>
            <a:ext cx="277200" cy="153888"/>
          </a:xfrm>
          <a:prstGeom prst="rect">
            <a:avLst/>
          </a:prstGeom>
        </p:spPr>
        <p:txBody>
          <a:bodyPr/>
          <a:lstStyle/>
          <a:p>
            <a:pPr algn="r" defTabSz="642915" fontAlgn="base">
              <a:spcBef>
                <a:spcPct val="0"/>
              </a:spcBef>
              <a:spcAft>
                <a:spcPct val="0"/>
              </a:spcAft>
            </a:pPr>
            <a:fld id="{B3255C16-D29B-461C-B523-E699B47F797C}" type="slidenum">
              <a:rPr lang="pl-PL" smtClean="0"/>
              <a:pPr algn="r" defTabSz="642915" fontAlgn="base">
                <a:spcBef>
                  <a:spcPct val="0"/>
                </a:spcBef>
                <a:spcAft>
                  <a:spcPct val="0"/>
                </a:spcAft>
              </a:pPr>
              <a:t>‹#›</a:t>
            </a:fld>
            <a:endParaRPr lang="pl-PL" dirty="0"/>
          </a:p>
        </p:txBody>
      </p:sp>
      <p:sp>
        <p:nvSpPr>
          <p:cNvPr id="9" name="Symbol zastępczy zawartości 4">
            <a:extLst>
              <a:ext uri="{FF2B5EF4-FFF2-40B4-BE49-F238E27FC236}">
                <a16:creationId xmlns:a16="http://schemas.microsoft.com/office/drawing/2014/main" id="{11045564-611B-48BE-9C1E-110CBD424B77}"/>
              </a:ext>
            </a:extLst>
          </p:cNvPr>
          <p:cNvSpPr>
            <a:spLocks noGrp="1"/>
          </p:cNvSpPr>
          <p:nvPr>
            <p:ph sz="quarter" idx="22" hasCustomPrompt="1"/>
          </p:nvPr>
        </p:nvSpPr>
        <p:spPr>
          <a:xfrm>
            <a:off x="576000" y="1260000"/>
            <a:ext cx="3816000" cy="3600000"/>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1" name="Symbol zastępczy zawartości 4">
            <a:extLst>
              <a:ext uri="{FF2B5EF4-FFF2-40B4-BE49-F238E27FC236}">
                <a16:creationId xmlns:a16="http://schemas.microsoft.com/office/drawing/2014/main" id="{0881C00A-99E0-4507-960F-E13D765F376C}"/>
              </a:ext>
            </a:extLst>
          </p:cNvPr>
          <p:cNvSpPr>
            <a:spLocks noGrp="1"/>
          </p:cNvSpPr>
          <p:nvPr>
            <p:ph sz="quarter" idx="23" hasCustomPrompt="1"/>
          </p:nvPr>
        </p:nvSpPr>
        <p:spPr>
          <a:xfrm>
            <a:off x="4752000" y="1260000"/>
            <a:ext cx="3816000" cy="3600000"/>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Symbol zastępczy tekstu 11">
            <a:extLst>
              <a:ext uri="{FF2B5EF4-FFF2-40B4-BE49-F238E27FC236}">
                <a16:creationId xmlns:a16="http://schemas.microsoft.com/office/drawing/2014/main" id="{97CB56DC-429C-483F-BA03-512E77C71EE9}"/>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Tree>
    <p:extLst>
      <p:ext uri="{BB962C8B-B14F-4D97-AF65-F5344CB8AC3E}">
        <p14:creationId xmlns:p14="http://schemas.microsoft.com/office/powerpoint/2010/main" val="565755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wie kolumny: Wykresy">
    <p:spTree>
      <p:nvGrpSpPr>
        <p:cNvPr id="1" name=""/>
        <p:cNvGrpSpPr/>
        <p:nvPr/>
      </p:nvGrpSpPr>
      <p:grpSpPr>
        <a:xfrm>
          <a:off x="0" y="0"/>
          <a:ext cx="0" cy="0"/>
          <a:chOff x="0" y="0"/>
          <a:chExt cx="0" cy="0"/>
        </a:xfrm>
      </p:grpSpPr>
      <p:sp>
        <p:nvSpPr>
          <p:cNvPr id="14" name="Symbol zastępczy tekstu 13"/>
          <p:cNvSpPr>
            <a:spLocks noGrp="1"/>
          </p:cNvSpPr>
          <p:nvPr>
            <p:ph type="body" sz="quarter" idx="17" hasCustomPrompt="1"/>
          </p:nvPr>
        </p:nvSpPr>
        <p:spPr>
          <a:xfrm>
            <a:off x="576000" y="4579200"/>
            <a:ext cx="3816000" cy="178200"/>
          </a:xfrm>
          <a:prstGeom prst="rect">
            <a:avLst/>
          </a:prstGeom>
        </p:spPr>
        <p:txBody>
          <a:bodyPr lIns="0" tIns="0" rIns="0" bIns="0" anchor="t"/>
          <a:lstStyle>
            <a:lvl1pPr marL="360000" indent="-360000">
              <a:buFontTx/>
              <a:buNone/>
              <a:defRPr lang="pl-PL" sz="1000" baseline="0" smtClean="0">
                <a:ea typeface="Verdana" pitchFamily="34" charset="0"/>
                <a:cs typeface="Verdana" pitchFamily="34" charset="0"/>
              </a:defRPr>
            </a:lvl1pPr>
            <a:lvl2pPr>
              <a:defRPr lang="pl-PL" sz="1800" smtClean="0"/>
            </a:lvl2pPr>
            <a:lvl3pPr>
              <a:defRPr lang="pl-PL" baseline="0" smtClean="0"/>
            </a:lvl3pPr>
            <a:lvl4pPr>
              <a:defRPr lang="pl-PL" sz="1400" smtClean="0"/>
            </a:lvl4pPr>
            <a:lvl5pPr>
              <a:defRPr lang="pl-PL" sz="1200"/>
            </a:lvl5pPr>
          </a:lstStyle>
          <a:p>
            <a:pPr marL="0" marR="0" lvl="0" indent="0" eaLnBrk="0" fontAlgn="base" hangingPunct="0">
              <a:lnSpc>
                <a:spcPct val="100000"/>
              </a:lnSpc>
              <a:spcBef>
                <a:spcPts val="1200"/>
              </a:spcBef>
              <a:spcAft>
                <a:spcPct val="0"/>
              </a:spcAft>
              <a:buClr>
                <a:srgbClr val="414141"/>
              </a:buClr>
              <a:buSzPct val="125000"/>
              <a:tabLst/>
            </a:pPr>
            <a:r>
              <a:rPr lang="pl-PL" dirty="0"/>
              <a:t>Źródło:</a:t>
            </a:r>
          </a:p>
        </p:txBody>
      </p:sp>
      <p:sp>
        <p:nvSpPr>
          <p:cNvPr id="15" name="Symbol zastępczy tekstu 13"/>
          <p:cNvSpPr>
            <a:spLocks noGrp="1"/>
          </p:cNvSpPr>
          <p:nvPr>
            <p:ph type="body" sz="quarter" idx="18" hasCustomPrompt="1"/>
          </p:nvPr>
        </p:nvSpPr>
        <p:spPr>
          <a:xfrm>
            <a:off x="4752000" y="4579200"/>
            <a:ext cx="3816000" cy="178200"/>
          </a:xfrm>
          <a:prstGeom prst="rect">
            <a:avLst/>
          </a:prstGeom>
        </p:spPr>
        <p:txBody>
          <a:bodyPr lIns="0" tIns="0" rIns="0" bIns="0" anchor="t"/>
          <a:lstStyle>
            <a:lvl1pPr marL="360000" indent="-360000">
              <a:buFontTx/>
              <a:buNone/>
              <a:defRPr lang="pl-PL" sz="1000" baseline="0" smtClean="0">
                <a:ea typeface="Verdana" pitchFamily="34" charset="0"/>
                <a:cs typeface="Verdana" pitchFamily="34" charset="0"/>
              </a:defRPr>
            </a:lvl1pPr>
            <a:lvl2pPr>
              <a:defRPr lang="pl-PL" sz="1800" smtClean="0"/>
            </a:lvl2pPr>
            <a:lvl3pPr>
              <a:defRPr lang="pl-PL" baseline="0" smtClean="0"/>
            </a:lvl3pPr>
            <a:lvl4pPr>
              <a:defRPr lang="pl-PL" sz="1400" smtClean="0"/>
            </a:lvl4pPr>
            <a:lvl5pPr>
              <a:defRPr lang="pl-PL" sz="1200"/>
            </a:lvl5pPr>
          </a:lstStyle>
          <a:p>
            <a:pPr marL="0" marR="0" lvl="0" indent="0" eaLnBrk="0" fontAlgn="base" hangingPunct="0">
              <a:lnSpc>
                <a:spcPct val="100000"/>
              </a:lnSpc>
              <a:spcBef>
                <a:spcPts val="1200"/>
              </a:spcBef>
              <a:spcAft>
                <a:spcPct val="0"/>
              </a:spcAft>
              <a:buClr>
                <a:srgbClr val="414141"/>
              </a:buClr>
              <a:buSzPct val="125000"/>
              <a:tabLst/>
            </a:pPr>
            <a:r>
              <a:rPr lang="pl-PL" dirty="0"/>
              <a:t>Źródło:</a:t>
            </a:r>
          </a:p>
        </p:txBody>
      </p:sp>
      <p:sp>
        <p:nvSpPr>
          <p:cNvPr id="5" name="Tytuł 4"/>
          <p:cNvSpPr>
            <a:spLocks noGrp="1"/>
          </p:cNvSpPr>
          <p:nvPr>
            <p:ph type="title" hasCustomPrompt="1"/>
          </p:nvPr>
        </p:nvSpPr>
        <p:spPr>
          <a:xfrm>
            <a:off x="576000" y="648000"/>
            <a:ext cx="7992000" cy="359100"/>
          </a:xfrm>
          <a:prstGeom prst="rect">
            <a:avLst/>
          </a:prstGeom>
        </p:spPr>
        <p:txBody>
          <a:bodyPr/>
          <a:lstStyle>
            <a:lvl1pPr>
              <a:defRPr>
                <a:solidFill>
                  <a:schemeClr val="tx2"/>
                </a:solidFill>
              </a:defRPr>
            </a:lvl1pPr>
          </a:lstStyle>
          <a:p>
            <a:r>
              <a:rPr lang="pl-PL" dirty="0"/>
              <a:t>Tytuł</a:t>
            </a:r>
          </a:p>
        </p:txBody>
      </p:sp>
      <p:sp>
        <p:nvSpPr>
          <p:cNvPr id="2" name="Symbol zastępczy numeru slajdu 1"/>
          <p:cNvSpPr>
            <a:spLocks noGrp="1"/>
          </p:cNvSpPr>
          <p:nvPr>
            <p:ph type="sldNum" sz="quarter" idx="21"/>
          </p:nvPr>
        </p:nvSpPr>
        <p:spPr>
          <a:xfrm>
            <a:off x="8568000" y="183600"/>
            <a:ext cx="277200" cy="153888"/>
          </a:xfrm>
          <a:prstGeom prst="rect">
            <a:avLst/>
          </a:prstGeom>
        </p:spPr>
        <p:txBody>
          <a:bodyPr/>
          <a:lstStyle/>
          <a:p>
            <a:pPr algn="r" defTabSz="642915" fontAlgn="base">
              <a:spcBef>
                <a:spcPct val="0"/>
              </a:spcBef>
              <a:spcAft>
                <a:spcPct val="0"/>
              </a:spcAft>
            </a:pPr>
            <a:fld id="{B3255C16-D29B-461C-B523-E699B47F797C}" type="slidenum">
              <a:rPr lang="pl-PL" smtClean="0"/>
              <a:pPr algn="r" defTabSz="642915" fontAlgn="base">
                <a:spcBef>
                  <a:spcPct val="0"/>
                </a:spcBef>
                <a:spcAft>
                  <a:spcPct val="0"/>
                </a:spcAft>
              </a:pPr>
              <a:t>‹#›</a:t>
            </a:fld>
            <a:endParaRPr lang="pl-PL" dirty="0"/>
          </a:p>
        </p:txBody>
      </p:sp>
      <p:sp>
        <p:nvSpPr>
          <p:cNvPr id="13" name="Symbol zastępczy zawartości 4">
            <a:extLst>
              <a:ext uri="{FF2B5EF4-FFF2-40B4-BE49-F238E27FC236}">
                <a16:creationId xmlns:a16="http://schemas.microsoft.com/office/drawing/2014/main" id="{4A886C0F-FEA6-4F3F-807B-BA960ACBCF7F}"/>
              </a:ext>
            </a:extLst>
          </p:cNvPr>
          <p:cNvSpPr>
            <a:spLocks noGrp="1"/>
          </p:cNvSpPr>
          <p:nvPr>
            <p:ph sz="quarter" idx="22" hasCustomPrompt="1"/>
          </p:nvPr>
        </p:nvSpPr>
        <p:spPr>
          <a:xfrm>
            <a:off x="576000" y="1260000"/>
            <a:ext cx="3816000" cy="3235500"/>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7" name="Symbol zastępczy zawartości 4">
            <a:extLst>
              <a:ext uri="{FF2B5EF4-FFF2-40B4-BE49-F238E27FC236}">
                <a16:creationId xmlns:a16="http://schemas.microsoft.com/office/drawing/2014/main" id="{F9A5B7B3-1398-4047-B9C9-4A85293E3275}"/>
              </a:ext>
            </a:extLst>
          </p:cNvPr>
          <p:cNvSpPr>
            <a:spLocks noGrp="1"/>
          </p:cNvSpPr>
          <p:nvPr>
            <p:ph sz="quarter" idx="23" hasCustomPrompt="1"/>
          </p:nvPr>
        </p:nvSpPr>
        <p:spPr>
          <a:xfrm>
            <a:off x="4752000" y="1260000"/>
            <a:ext cx="3816000" cy="3235500"/>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8" name="Symbol zastępczy tekstu 11">
            <a:extLst>
              <a:ext uri="{FF2B5EF4-FFF2-40B4-BE49-F238E27FC236}">
                <a16:creationId xmlns:a16="http://schemas.microsoft.com/office/drawing/2014/main" id="{07B0A2FA-6FF0-48FB-B93B-C17B44DA12BA}"/>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Tree>
    <p:extLst>
      <p:ext uri="{BB962C8B-B14F-4D97-AF65-F5344CB8AC3E}">
        <p14:creationId xmlns:p14="http://schemas.microsoft.com/office/powerpoint/2010/main" val="1032128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wie kolumny 2: Tekst i zawartość">
    <p:spTree>
      <p:nvGrpSpPr>
        <p:cNvPr id="1" name=""/>
        <p:cNvGrpSpPr/>
        <p:nvPr/>
      </p:nvGrpSpPr>
      <p:grpSpPr>
        <a:xfrm>
          <a:off x="0" y="0"/>
          <a:ext cx="0" cy="0"/>
          <a:chOff x="0" y="0"/>
          <a:chExt cx="0" cy="0"/>
        </a:xfrm>
      </p:grpSpPr>
      <p:sp>
        <p:nvSpPr>
          <p:cNvPr id="4" name="Symbol zastępczy numeru slajdu 3"/>
          <p:cNvSpPr>
            <a:spLocks noGrp="1"/>
          </p:cNvSpPr>
          <p:nvPr>
            <p:ph type="sldNum" sz="quarter" idx="16"/>
          </p:nvPr>
        </p:nvSpPr>
        <p:spPr>
          <a:xfrm>
            <a:off x="8568000" y="183600"/>
            <a:ext cx="277200" cy="153888"/>
          </a:xfrm>
          <a:prstGeom prst="rect">
            <a:avLst/>
          </a:prstGeom>
        </p:spPr>
        <p:txBody>
          <a:bodyPr/>
          <a:lstStyle/>
          <a:p>
            <a:pPr algn="r" defTabSz="642915" fontAlgn="base">
              <a:spcBef>
                <a:spcPct val="0"/>
              </a:spcBef>
              <a:spcAft>
                <a:spcPct val="0"/>
              </a:spcAft>
            </a:pPr>
            <a:fld id="{B3255C16-D29B-461C-B523-E699B47F797C}" type="slidenum">
              <a:rPr lang="pl-PL" smtClean="0"/>
              <a:pPr algn="r" defTabSz="642915" fontAlgn="base">
                <a:spcBef>
                  <a:spcPct val="0"/>
                </a:spcBef>
                <a:spcAft>
                  <a:spcPct val="0"/>
                </a:spcAft>
              </a:pPr>
              <a:t>‹#›</a:t>
            </a:fld>
            <a:endParaRPr lang="pl-PL" dirty="0"/>
          </a:p>
        </p:txBody>
      </p:sp>
      <p:sp>
        <p:nvSpPr>
          <p:cNvPr id="5" name="Tytuł 4"/>
          <p:cNvSpPr>
            <a:spLocks noGrp="1"/>
          </p:cNvSpPr>
          <p:nvPr>
            <p:ph type="title" hasCustomPrompt="1"/>
          </p:nvPr>
        </p:nvSpPr>
        <p:spPr>
          <a:xfrm>
            <a:off x="576000" y="648000"/>
            <a:ext cx="7992000" cy="359100"/>
          </a:xfrm>
          <a:prstGeom prst="rect">
            <a:avLst/>
          </a:prstGeom>
        </p:spPr>
        <p:txBody>
          <a:bodyPr/>
          <a:lstStyle>
            <a:lvl1pPr>
              <a:defRPr>
                <a:solidFill>
                  <a:schemeClr val="tx2"/>
                </a:solidFill>
              </a:defRPr>
            </a:lvl1pPr>
          </a:lstStyle>
          <a:p>
            <a:r>
              <a:rPr lang="pl-PL" dirty="0"/>
              <a:t>Tytuł</a:t>
            </a:r>
          </a:p>
        </p:txBody>
      </p:sp>
      <p:sp>
        <p:nvSpPr>
          <p:cNvPr id="8" name="Symbol zastępczy zawartości 4">
            <a:extLst>
              <a:ext uri="{FF2B5EF4-FFF2-40B4-BE49-F238E27FC236}">
                <a16:creationId xmlns:a16="http://schemas.microsoft.com/office/drawing/2014/main" id="{42953D34-E4A2-4426-AE46-6740962E9077}"/>
              </a:ext>
            </a:extLst>
          </p:cNvPr>
          <p:cNvSpPr>
            <a:spLocks noGrp="1"/>
          </p:cNvSpPr>
          <p:nvPr>
            <p:ph sz="quarter" idx="22" hasCustomPrompt="1"/>
          </p:nvPr>
        </p:nvSpPr>
        <p:spPr>
          <a:xfrm>
            <a:off x="576000" y="1260000"/>
            <a:ext cx="2555840" cy="3600000"/>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9" name="Symbol zastępczy zawartości 12">
            <a:extLst>
              <a:ext uri="{FF2B5EF4-FFF2-40B4-BE49-F238E27FC236}">
                <a16:creationId xmlns:a16="http://schemas.microsoft.com/office/drawing/2014/main" id="{9B980C0D-B839-4194-8664-7786AB7B5377}"/>
              </a:ext>
            </a:extLst>
          </p:cNvPr>
          <p:cNvSpPr>
            <a:spLocks noGrp="1"/>
          </p:cNvSpPr>
          <p:nvPr>
            <p:ph sz="quarter" idx="20" hasCustomPrompt="1"/>
          </p:nvPr>
        </p:nvSpPr>
        <p:spPr>
          <a:xfrm>
            <a:off x="3492000" y="1260000"/>
            <a:ext cx="5076000" cy="3600000"/>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ymbol zastępczy tekstu 11">
            <a:extLst>
              <a:ext uri="{FF2B5EF4-FFF2-40B4-BE49-F238E27FC236}">
                <a16:creationId xmlns:a16="http://schemas.microsoft.com/office/drawing/2014/main" id="{2DA5113E-7140-4063-97AF-1307277C3C4C}"/>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Tree>
    <p:extLst>
      <p:ext uri="{BB962C8B-B14F-4D97-AF65-F5344CB8AC3E}">
        <p14:creationId xmlns:p14="http://schemas.microsoft.com/office/powerpoint/2010/main" val="2550412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wie kolumny 2: Tekst i wykres">
    <p:spTree>
      <p:nvGrpSpPr>
        <p:cNvPr id="1" name=""/>
        <p:cNvGrpSpPr/>
        <p:nvPr/>
      </p:nvGrpSpPr>
      <p:grpSpPr>
        <a:xfrm>
          <a:off x="0" y="0"/>
          <a:ext cx="0" cy="0"/>
          <a:chOff x="0" y="0"/>
          <a:chExt cx="0" cy="0"/>
        </a:xfrm>
      </p:grpSpPr>
      <p:sp>
        <p:nvSpPr>
          <p:cNvPr id="12" name="Symbol zastępczy tekstu 13"/>
          <p:cNvSpPr>
            <a:spLocks noGrp="1"/>
          </p:cNvSpPr>
          <p:nvPr>
            <p:ph type="body" sz="quarter" idx="18" hasCustomPrompt="1"/>
          </p:nvPr>
        </p:nvSpPr>
        <p:spPr>
          <a:xfrm>
            <a:off x="3492000" y="4659300"/>
            <a:ext cx="5076000" cy="200700"/>
          </a:xfrm>
          <a:prstGeom prst="rect">
            <a:avLst/>
          </a:prstGeom>
        </p:spPr>
        <p:txBody>
          <a:bodyPr lIns="0" tIns="0" rIns="0" bIns="0" anchor="t"/>
          <a:lstStyle>
            <a:lvl1pPr marL="360000" indent="-360000">
              <a:buFontTx/>
              <a:buNone/>
              <a:defRPr lang="pl-PL" sz="1000" baseline="0" smtClean="0">
                <a:ea typeface="Verdana" pitchFamily="34" charset="0"/>
                <a:cs typeface="Verdana" pitchFamily="34" charset="0"/>
              </a:defRPr>
            </a:lvl1pPr>
            <a:lvl2pPr>
              <a:defRPr lang="pl-PL" sz="1800" smtClean="0"/>
            </a:lvl2pPr>
            <a:lvl3pPr>
              <a:defRPr lang="pl-PL" baseline="0" smtClean="0"/>
            </a:lvl3pPr>
            <a:lvl4pPr>
              <a:defRPr lang="pl-PL" sz="1400" smtClean="0"/>
            </a:lvl4pPr>
            <a:lvl5pPr>
              <a:defRPr lang="pl-PL" sz="1200"/>
            </a:lvl5pPr>
          </a:lstStyle>
          <a:p>
            <a:pPr marL="0" marR="0" lvl="0" indent="0" eaLnBrk="0" fontAlgn="base" hangingPunct="0">
              <a:lnSpc>
                <a:spcPct val="100000"/>
              </a:lnSpc>
              <a:spcBef>
                <a:spcPts val="1200"/>
              </a:spcBef>
              <a:spcAft>
                <a:spcPct val="0"/>
              </a:spcAft>
              <a:buClr>
                <a:srgbClr val="414141"/>
              </a:buClr>
              <a:buSzPct val="125000"/>
              <a:tabLst/>
            </a:pPr>
            <a:r>
              <a:rPr lang="pl-PL" dirty="0"/>
              <a:t>Źródło: </a:t>
            </a:r>
          </a:p>
        </p:txBody>
      </p:sp>
      <p:sp>
        <p:nvSpPr>
          <p:cNvPr id="5" name="Tytuł 4"/>
          <p:cNvSpPr>
            <a:spLocks noGrp="1"/>
          </p:cNvSpPr>
          <p:nvPr>
            <p:ph type="title" hasCustomPrompt="1"/>
          </p:nvPr>
        </p:nvSpPr>
        <p:spPr>
          <a:xfrm>
            <a:off x="576000" y="648000"/>
            <a:ext cx="7992000" cy="359100"/>
          </a:xfrm>
          <a:prstGeom prst="rect">
            <a:avLst/>
          </a:prstGeom>
        </p:spPr>
        <p:txBody>
          <a:bodyPr/>
          <a:lstStyle>
            <a:lvl1pPr>
              <a:defRPr>
                <a:solidFill>
                  <a:schemeClr val="tx2"/>
                </a:solidFill>
              </a:defRPr>
            </a:lvl1pPr>
          </a:lstStyle>
          <a:p>
            <a:r>
              <a:rPr lang="pl-PL" dirty="0"/>
              <a:t>Tytuł</a:t>
            </a:r>
          </a:p>
        </p:txBody>
      </p:sp>
      <p:sp>
        <p:nvSpPr>
          <p:cNvPr id="2" name="Symbol zastępczy numeru slajdu 1"/>
          <p:cNvSpPr>
            <a:spLocks noGrp="1"/>
          </p:cNvSpPr>
          <p:nvPr>
            <p:ph type="sldNum" sz="quarter" idx="21"/>
          </p:nvPr>
        </p:nvSpPr>
        <p:spPr>
          <a:xfrm>
            <a:off x="8568000" y="183600"/>
            <a:ext cx="277200" cy="153888"/>
          </a:xfrm>
          <a:prstGeom prst="rect">
            <a:avLst/>
          </a:prstGeom>
        </p:spPr>
        <p:txBody>
          <a:bodyPr/>
          <a:lstStyle/>
          <a:p>
            <a:pPr algn="r" defTabSz="642915" fontAlgn="base">
              <a:spcBef>
                <a:spcPct val="0"/>
              </a:spcBef>
              <a:spcAft>
                <a:spcPct val="0"/>
              </a:spcAft>
            </a:pPr>
            <a:fld id="{B3255C16-D29B-461C-B523-E699B47F797C}" type="slidenum">
              <a:rPr lang="pl-PL" smtClean="0"/>
              <a:pPr algn="r" defTabSz="642915" fontAlgn="base">
                <a:spcBef>
                  <a:spcPct val="0"/>
                </a:spcBef>
                <a:spcAft>
                  <a:spcPct val="0"/>
                </a:spcAft>
              </a:pPr>
              <a:t>‹#›</a:t>
            </a:fld>
            <a:endParaRPr lang="pl-PL" dirty="0"/>
          </a:p>
        </p:txBody>
      </p:sp>
      <p:sp>
        <p:nvSpPr>
          <p:cNvPr id="9" name="Symbol zastępczy zawartości 4">
            <a:extLst>
              <a:ext uri="{FF2B5EF4-FFF2-40B4-BE49-F238E27FC236}">
                <a16:creationId xmlns:a16="http://schemas.microsoft.com/office/drawing/2014/main" id="{28CB51F5-692E-46B9-A2AF-F68C58DE155B}"/>
              </a:ext>
            </a:extLst>
          </p:cNvPr>
          <p:cNvSpPr>
            <a:spLocks noGrp="1"/>
          </p:cNvSpPr>
          <p:nvPr>
            <p:ph sz="quarter" idx="22" hasCustomPrompt="1"/>
          </p:nvPr>
        </p:nvSpPr>
        <p:spPr>
          <a:xfrm>
            <a:off x="576000" y="1260000"/>
            <a:ext cx="2555840" cy="3600000"/>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1" name="Symbol zastępczy zawartości 12">
            <a:extLst>
              <a:ext uri="{FF2B5EF4-FFF2-40B4-BE49-F238E27FC236}">
                <a16:creationId xmlns:a16="http://schemas.microsoft.com/office/drawing/2014/main" id="{6A686D7A-FA36-4A31-8AD2-34F178183BE4}"/>
              </a:ext>
            </a:extLst>
          </p:cNvPr>
          <p:cNvSpPr>
            <a:spLocks noGrp="1"/>
          </p:cNvSpPr>
          <p:nvPr>
            <p:ph sz="quarter" idx="20" hasCustomPrompt="1"/>
          </p:nvPr>
        </p:nvSpPr>
        <p:spPr>
          <a:xfrm>
            <a:off x="3492000" y="1260000"/>
            <a:ext cx="5076000" cy="3327974"/>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Symbol zastępczy tekstu 11">
            <a:extLst>
              <a:ext uri="{FF2B5EF4-FFF2-40B4-BE49-F238E27FC236}">
                <a16:creationId xmlns:a16="http://schemas.microsoft.com/office/drawing/2014/main" id="{9743C933-C34C-4709-B938-1C241F4151E6}"/>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Tree>
    <p:extLst>
      <p:ext uri="{BB962C8B-B14F-4D97-AF65-F5344CB8AC3E}">
        <p14:creationId xmlns:p14="http://schemas.microsoft.com/office/powerpoint/2010/main" val="3889616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wie kolumny 3: Tekst i zawartość">
    <p:spTree>
      <p:nvGrpSpPr>
        <p:cNvPr id="1" name=""/>
        <p:cNvGrpSpPr/>
        <p:nvPr/>
      </p:nvGrpSpPr>
      <p:grpSpPr>
        <a:xfrm>
          <a:off x="0" y="0"/>
          <a:ext cx="0" cy="0"/>
          <a:chOff x="0" y="0"/>
          <a:chExt cx="0" cy="0"/>
        </a:xfrm>
      </p:grpSpPr>
      <p:sp>
        <p:nvSpPr>
          <p:cNvPr id="9" name="Symbol zastępczy numeru slajdu 8"/>
          <p:cNvSpPr>
            <a:spLocks noGrp="1"/>
          </p:cNvSpPr>
          <p:nvPr>
            <p:ph type="sldNum" sz="quarter" idx="15"/>
          </p:nvPr>
        </p:nvSpPr>
        <p:spPr>
          <a:xfrm>
            <a:off x="8568000" y="183600"/>
            <a:ext cx="277200" cy="153888"/>
          </a:xfrm>
          <a:prstGeom prst="rect">
            <a:avLst/>
          </a:prstGeom>
        </p:spPr>
        <p:txBody>
          <a:bodyPr/>
          <a:lstStyle/>
          <a:p>
            <a:pPr algn="r" defTabSz="642915" fontAlgn="base">
              <a:spcBef>
                <a:spcPct val="0"/>
              </a:spcBef>
              <a:spcAft>
                <a:spcPct val="0"/>
              </a:spcAft>
            </a:pPr>
            <a:fld id="{B3255C16-D29B-461C-B523-E699B47F797C}" type="slidenum">
              <a:rPr lang="pl-PL" smtClean="0"/>
              <a:pPr algn="r" defTabSz="642915" fontAlgn="base">
                <a:spcBef>
                  <a:spcPct val="0"/>
                </a:spcBef>
                <a:spcAft>
                  <a:spcPct val="0"/>
                </a:spcAft>
              </a:pPr>
              <a:t>‹#›</a:t>
            </a:fld>
            <a:endParaRPr lang="pl-PL" dirty="0"/>
          </a:p>
        </p:txBody>
      </p:sp>
      <p:sp>
        <p:nvSpPr>
          <p:cNvPr id="12" name="Tytuł 11"/>
          <p:cNvSpPr>
            <a:spLocks noGrp="1"/>
          </p:cNvSpPr>
          <p:nvPr>
            <p:ph type="title" hasCustomPrompt="1"/>
          </p:nvPr>
        </p:nvSpPr>
        <p:spPr>
          <a:xfrm>
            <a:off x="576000" y="648000"/>
            <a:ext cx="7992000" cy="359100"/>
          </a:xfrm>
          <a:prstGeom prst="rect">
            <a:avLst/>
          </a:prstGeom>
        </p:spPr>
        <p:txBody>
          <a:bodyPr/>
          <a:lstStyle>
            <a:lvl1pPr>
              <a:defRPr>
                <a:solidFill>
                  <a:schemeClr val="tx2"/>
                </a:solidFill>
              </a:defRPr>
            </a:lvl1pPr>
          </a:lstStyle>
          <a:p>
            <a:r>
              <a:rPr lang="pl-PL" dirty="0"/>
              <a:t>Tytuł</a:t>
            </a:r>
          </a:p>
        </p:txBody>
      </p:sp>
      <p:sp>
        <p:nvSpPr>
          <p:cNvPr id="8" name="Symbol zastępczy zawartości 12">
            <a:extLst>
              <a:ext uri="{FF2B5EF4-FFF2-40B4-BE49-F238E27FC236}">
                <a16:creationId xmlns:a16="http://schemas.microsoft.com/office/drawing/2014/main" id="{8870A5ED-FA0E-4DCD-8A58-76A34BE0CB97}"/>
              </a:ext>
            </a:extLst>
          </p:cNvPr>
          <p:cNvSpPr>
            <a:spLocks noGrp="1"/>
          </p:cNvSpPr>
          <p:nvPr>
            <p:ph sz="quarter" idx="20" hasCustomPrompt="1"/>
          </p:nvPr>
        </p:nvSpPr>
        <p:spPr>
          <a:xfrm>
            <a:off x="6012000" y="1260000"/>
            <a:ext cx="2556000" cy="3600000"/>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3" name="Symbol zastępczy zawartości 4">
            <a:extLst>
              <a:ext uri="{FF2B5EF4-FFF2-40B4-BE49-F238E27FC236}">
                <a16:creationId xmlns:a16="http://schemas.microsoft.com/office/drawing/2014/main" id="{69E26E1B-08DB-4A7E-8440-B3507E5834E2}"/>
              </a:ext>
            </a:extLst>
          </p:cNvPr>
          <p:cNvSpPr>
            <a:spLocks noGrp="1"/>
          </p:cNvSpPr>
          <p:nvPr>
            <p:ph sz="quarter" idx="19" hasCustomPrompt="1"/>
          </p:nvPr>
        </p:nvSpPr>
        <p:spPr>
          <a:xfrm>
            <a:off x="576000" y="1260000"/>
            <a:ext cx="5076000" cy="3600000"/>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ymbol zastępczy tekstu 11">
            <a:extLst>
              <a:ext uri="{FF2B5EF4-FFF2-40B4-BE49-F238E27FC236}">
                <a16:creationId xmlns:a16="http://schemas.microsoft.com/office/drawing/2014/main" id="{F55A38CE-4610-4F0A-A2BC-1A16D3D1EB89}"/>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Tree>
    <p:extLst>
      <p:ext uri="{BB962C8B-B14F-4D97-AF65-F5344CB8AC3E}">
        <p14:creationId xmlns:p14="http://schemas.microsoft.com/office/powerpoint/2010/main" val="372397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wie kolumny 3: Tabela i tekst">
    <p:spTree>
      <p:nvGrpSpPr>
        <p:cNvPr id="1" name=""/>
        <p:cNvGrpSpPr/>
        <p:nvPr/>
      </p:nvGrpSpPr>
      <p:grpSpPr>
        <a:xfrm>
          <a:off x="0" y="0"/>
          <a:ext cx="0" cy="0"/>
          <a:chOff x="0" y="0"/>
          <a:chExt cx="0" cy="0"/>
        </a:xfrm>
      </p:grpSpPr>
      <p:sp>
        <p:nvSpPr>
          <p:cNvPr id="5" name="Symbol zastępczy zawartości 4"/>
          <p:cNvSpPr>
            <a:spLocks noGrp="1"/>
          </p:cNvSpPr>
          <p:nvPr>
            <p:ph sz="quarter" idx="19" hasCustomPrompt="1"/>
          </p:nvPr>
        </p:nvSpPr>
        <p:spPr>
          <a:xfrm>
            <a:off x="576000" y="1260000"/>
            <a:ext cx="5076000" cy="3235500"/>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3" name="Symbol zastępczy zawartości 12"/>
          <p:cNvSpPr>
            <a:spLocks noGrp="1"/>
          </p:cNvSpPr>
          <p:nvPr>
            <p:ph sz="quarter" idx="20" hasCustomPrompt="1"/>
          </p:nvPr>
        </p:nvSpPr>
        <p:spPr>
          <a:xfrm>
            <a:off x="6012000" y="1260000"/>
            <a:ext cx="2556000" cy="3600000"/>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Tytuł 5"/>
          <p:cNvSpPr>
            <a:spLocks noGrp="1"/>
          </p:cNvSpPr>
          <p:nvPr>
            <p:ph type="title" hasCustomPrompt="1"/>
          </p:nvPr>
        </p:nvSpPr>
        <p:spPr>
          <a:xfrm>
            <a:off x="576000" y="648000"/>
            <a:ext cx="7992000" cy="359100"/>
          </a:xfrm>
          <a:prstGeom prst="rect">
            <a:avLst/>
          </a:prstGeom>
        </p:spPr>
        <p:txBody>
          <a:bodyPr/>
          <a:lstStyle>
            <a:lvl1pPr>
              <a:defRPr>
                <a:solidFill>
                  <a:schemeClr val="tx2"/>
                </a:solidFill>
              </a:defRPr>
            </a:lvl1pPr>
          </a:lstStyle>
          <a:p>
            <a:r>
              <a:rPr lang="pl-PL" dirty="0"/>
              <a:t>Tytuł</a:t>
            </a:r>
          </a:p>
        </p:txBody>
      </p:sp>
      <p:sp>
        <p:nvSpPr>
          <p:cNvPr id="15" name="Symbol zastępczy tekstu 13"/>
          <p:cNvSpPr>
            <a:spLocks noGrp="1"/>
          </p:cNvSpPr>
          <p:nvPr>
            <p:ph type="body" sz="quarter" idx="17" hasCustomPrompt="1"/>
          </p:nvPr>
        </p:nvSpPr>
        <p:spPr>
          <a:xfrm>
            <a:off x="576000" y="4676700"/>
            <a:ext cx="5076000" cy="178200"/>
          </a:xfrm>
          <a:prstGeom prst="rect">
            <a:avLst/>
          </a:prstGeom>
        </p:spPr>
        <p:txBody>
          <a:bodyPr lIns="0" tIns="0" rIns="0" bIns="0" anchor="t"/>
          <a:lstStyle>
            <a:lvl1pPr marL="360000" indent="-360000">
              <a:buFontTx/>
              <a:buNone/>
              <a:defRPr lang="pl-PL" sz="1000" baseline="0" smtClean="0">
                <a:ea typeface="Verdana" pitchFamily="34" charset="0"/>
                <a:cs typeface="Verdana" pitchFamily="34" charset="0"/>
              </a:defRPr>
            </a:lvl1pPr>
            <a:lvl2pPr>
              <a:defRPr lang="pl-PL" sz="1800" smtClean="0"/>
            </a:lvl2pPr>
            <a:lvl3pPr>
              <a:defRPr lang="pl-PL" baseline="0" smtClean="0"/>
            </a:lvl3pPr>
            <a:lvl4pPr>
              <a:defRPr lang="pl-PL" sz="1400" smtClean="0"/>
            </a:lvl4pPr>
            <a:lvl5pPr>
              <a:defRPr lang="pl-PL" sz="1200"/>
            </a:lvl5pPr>
          </a:lstStyle>
          <a:p>
            <a:pPr marL="0" marR="0" lvl="0" indent="0" eaLnBrk="0" fontAlgn="base" hangingPunct="0">
              <a:lnSpc>
                <a:spcPct val="100000"/>
              </a:lnSpc>
              <a:spcBef>
                <a:spcPts val="1200"/>
              </a:spcBef>
              <a:spcAft>
                <a:spcPct val="0"/>
              </a:spcAft>
              <a:buClr>
                <a:srgbClr val="414141"/>
              </a:buClr>
              <a:buSzPct val="125000"/>
              <a:tabLst/>
            </a:pPr>
            <a:r>
              <a:rPr lang="pl-PL" dirty="0"/>
              <a:t>Źródło:</a:t>
            </a:r>
          </a:p>
        </p:txBody>
      </p:sp>
      <p:sp>
        <p:nvSpPr>
          <p:cNvPr id="2" name="Symbol zastępczy numeru slajdu 1"/>
          <p:cNvSpPr>
            <a:spLocks noGrp="1"/>
          </p:cNvSpPr>
          <p:nvPr>
            <p:ph type="sldNum" sz="quarter" idx="21"/>
          </p:nvPr>
        </p:nvSpPr>
        <p:spPr>
          <a:xfrm>
            <a:off x="8568000" y="183600"/>
            <a:ext cx="277200" cy="153888"/>
          </a:xfrm>
          <a:prstGeom prst="rect">
            <a:avLst/>
          </a:prstGeom>
        </p:spPr>
        <p:txBody>
          <a:bodyPr/>
          <a:lstStyle/>
          <a:p>
            <a:pPr algn="r" defTabSz="642915" fontAlgn="base">
              <a:spcBef>
                <a:spcPct val="0"/>
              </a:spcBef>
              <a:spcAft>
                <a:spcPct val="0"/>
              </a:spcAft>
            </a:pPr>
            <a:fld id="{B3255C16-D29B-461C-B523-E699B47F797C}" type="slidenum">
              <a:rPr lang="pl-PL" smtClean="0"/>
              <a:pPr algn="r" defTabSz="642915" fontAlgn="base">
                <a:spcBef>
                  <a:spcPct val="0"/>
                </a:spcBef>
                <a:spcAft>
                  <a:spcPct val="0"/>
                </a:spcAft>
              </a:pPr>
              <a:t>‹#›</a:t>
            </a:fld>
            <a:endParaRPr lang="pl-PL" dirty="0"/>
          </a:p>
        </p:txBody>
      </p:sp>
      <p:sp>
        <p:nvSpPr>
          <p:cNvPr id="7" name="Symbol zastępczy tekstu 11">
            <a:extLst>
              <a:ext uri="{FF2B5EF4-FFF2-40B4-BE49-F238E27FC236}">
                <a16:creationId xmlns:a16="http://schemas.microsoft.com/office/drawing/2014/main" id="{16131EE9-541A-4D15-8363-2B4F195E741B}"/>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Tree>
    <p:extLst>
      <p:ext uri="{BB962C8B-B14F-4D97-AF65-F5344CB8AC3E}">
        <p14:creationId xmlns:p14="http://schemas.microsoft.com/office/powerpoint/2010/main" val="1348032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B161C61E-CE9A-4FB6-8AF3-F6D1C94808DB}" type="slidenum">
              <a:rPr lang="pl-PL" smtClean="0"/>
              <a:pPr/>
              <a:t>‹#›</a:t>
            </a:fld>
            <a:endParaRPr lang="pl-PL" dirty="0"/>
          </a:p>
        </p:txBody>
      </p:sp>
      <p:sp>
        <p:nvSpPr>
          <p:cNvPr id="4" name="Symbol zastępczy tekstu 11">
            <a:extLst>
              <a:ext uri="{FF2B5EF4-FFF2-40B4-BE49-F238E27FC236}">
                <a16:creationId xmlns:a16="http://schemas.microsoft.com/office/drawing/2014/main" id="{71E3127E-D1F7-46E1-9A56-D95004F19FE7}"/>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Tree>
    <p:extLst>
      <p:ext uri="{BB962C8B-B14F-4D97-AF65-F5344CB8AC3E}">
        <p14:creationId xmlns:p14="http://schemas.microsoft.com/office/powerpoint/2010/main" val="2574096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rostokąt 25">
            <a:extLst>
              <a:ext uri="{FF2B5EF4-FFF2-40B4-BE49-F238E27FC236}">
                <a16:creationId xmlns:a16="http://schemas.microsoft.com/office/drawing/2014/main" id="{ABF96AD3-B476-4C85-A549-B1B495630C93}"/>
              </a:ext>
            </a:extLst>
          </p:cNvPr>
          <p:cNvSpPr>
            <a:spLocks/>
          </p:cNvSpPr>
          <p:nvPr userDrawn="1"/>
        </p:nvSpPr>
        <p:spPr bwMode="auto">
          <a:xfrm>
            <a:off x="2314544" y="1419750"/>
            <a:ext cx="4140000" cy="2304000"/>
          </a:xfrm>
          <a:prstGeom prst="rect">
            <a:avLst/>
          </a:prstGeom>
          <a:solidFill>
            <a:schemeClr val="bg1"/>
          </a:solidFill>
          <a:ln>
            <a:solidFill>
              <a:srgbClr val="C8C8C8"/>
            </a:solid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4200" b="0" i="0" u="none" strike="noStrike" cap="none" normalizeH="0" baseline="0" dirty="0">
              <a:ln>
                <a:noFill/>
              </a:ln>
              <a:solidFill>
                <a:srgbClr val="414141"/>
              </a:solidFill>
              <a:effectLst/>
              <a:latin typeface="Verdana" pitchFamily="34" charset="0"/>
              <a:ea typeface="ヒラギノ角ゴ ProN W3" charset="0"/>
              <a:cs typeface="ヒラギノ角ゴ ProN W3" charset="0"/>
              <a:sym typeface="Gill Sans Light" charset="0"/>
            </a:endParaRPr>
          </a:p>
        </p:txBody>
      </p:sp>
      <p:sp>
        <p:nvSpPr>
          <p:cNvPr id="4" name="Symbol zastępczy tekstu 47">
            <a:extLst>
              <a:ext uri="{FF2B5EF4-FFF2-40B4-BE49-F238E27FC236}">
                <a16:creationId xmlns:a16="http://schemas.microsoft.com/office/drawing/2014/main" id="{35ADA692-50DD-4319-B30A-F527B91DCEC6}"/>
              </a:ext>
            </a:extLst>
          </p:cNvPr>
          <p:cNvSpPr>
            <a:spLocks noGrp="1"/>
          </p:cNvSpPr>
          <p:nvPr>
            <p:ph type="body" sz="quarter" idx="10" hasCustomPrompt="1"/>
          </p:nvPr>
        </p:nvSpPr>
        <p:spPr>
          <a:xfrm>
            <a:off x="2987824" y="2239507"/>
            <a:ext cx="3466720" cy="210601"/>
          </a:xfrm>
          <a:prstGeom prst="rect">
            <a:avLst/>
          </a:prstGeom>
          <a:effectLst/>
        </p:spPr>
        <p:txBody>
          <a:bodyPr vert="horz" lIns="0" tIns="0" rIns="0" bIns="0" rtlCol="0">
            <a:normAutofit/>
          </a:bodyPr>
          <a:lstStyle>
            <a:lvl1pPr marL="342900" indent="-342900">
              <a:buNone/>
              <a:defRPr lang="pl-PL" sz="1600" b="1" dirty="0">
                <a:solidFill>
                  <a:schemeClr val="tx2"/>
                </a:solidFill>
                <a:latin typeface="+mj-lt"/>
                <a:ea typeface="Verdana" pitchFamily="34" charset="0"/>
                <a:cs typeface="Verdana" pitchFamily="34" charset="0"/>
              </a:defRPr>
            </a:lvl1pPr>
          </a:lstStyle>
          <a:p>
            <a:pPr marL="0" lvl="0" indent="0">
              <a:spcBef>
                <a:spcPts val="0"/>
              </a:spcBef>
            </a:pPr>
            <a:r>
              <a:rPr lang="pl-PL" dirty="0"/>
              <a:t>Imię i Nazwisko-Wieloczłonowe</a:t>
            </a:r>
          </a:p>
        </p:txBody>
      </p:sp>
      <p:sp>
        <p:nvSpPr>
          <p:cNvPr id="5" name="Symbol zastępczy tekstu 49">
            <a:extLst>
              <a:ext uri="{FF2B5EF4-FFF2-40B4-BE49-F238E27FC236}">
                <a16:creationId xmlns:a16="http://schemas.microsoft.com/office/drawing/2014/main" id="{2C5A73D5-380F-4E99-8B7C-9C7A4847AC5B}"/>
              </a:ext>
            </a:extLst>
          </p:cNvPr>
          <p:cNvSpPr>
            <a:spLocks noGrp="1"/>
          </p:cNvSpPr>
          <p:nvPr>
            <p:ph type="body" sz="quarter" idx="11" hasCustomPrompt="1"/>
          </p:nvPr>
        </p:nvSpPr>
        <p:spPr>
          <a:xfrm>
            <a:off x="2987824" y="2530128"/>
            <a:ext cx="3466720" cy="427008"/>
          </a:xfrm>
          <a:prstGeom prst="rect">
            <a:avLst/>
          </a:prstGeom>
          <a:effectLst/>
        </p:spPr>
        <p:txBody>
          <a:bodyPr vert="horz" lIns="0" tIns="0" rIns="0" bIns="0" rtlCol="0" anchor="t"/>
          <a:lstStyle>
            <a:lvl1pPr marL="0" indent="0">
              <a:buNone/>
              <a:defRPr lang="pl-PL" sz="1200" dirty="0">
                <a:solidFill>
                  <a:schemeClr val="tx2"/>
                </a:solidFill>
                <a:latin typeface="+mj-lt"/>
                <a:ea typeface="Verdana" pitchFamily="34" charset="0"/>
                <a:cs typeface="Verdana" pitchFamily="34" charset="0"/>
              </a:defRPr>
            </a:lvl1pPr>
          </a:lstStyle>
          <a:p>
            <a:pPr marL="0" lvl="0"/>
            <a:r>
              <a:rPr lang="pl-PL" dirty="0">
                <a:solidFill>
                  <a:schemeClr val="tx1"/>
                </a:solidFill>
                <a:latin typeface="+mj-lt"/>
                <a:ea typeface="Verdana" pitchFamily="34" charset="0"/>
                <a:cs typeface="Verdana" pitchFamily="34" charset="0"/>
              </a:rPr>
              <a:t>Nazwa stanowiska</a:t>
            </a:r>
          </a:p>
          <a:p>
            <a:pPr marL="0" lvl="0"/>
            <a:r>
              <a:rPr lang="pl-PL" dirty="0">
                <a:solidFill>
                  <a:schemeClr val="tx1"/>
                </a:solidFill>
                <a:latin typeface="+mj-lt"/>
                <a:ea typeface="Verdana" pitchFamily="34" charset="0"/>
                <a:cs typeface="Verdana" pitchFamily="34" charset="0"/>
              </a:rPr>
              <a:t>Nazwa Departamentu / Oddziału</a:t>
            </a:r>
            <a:endParaRPr lang="pl-PL" dirty="0"/>
          </a:p>
        </p:txBody>
      </p:sp>
      <p:sp>
        <p:nvSpPr>
          <p:cNvPr id="6" name="Symbol zastępczy tekstu 63">
            <a:extLst>
              <a:ext uri="{FF2B5EF4-FFF2-40B4-BE49-F238E27FC236}">
                <a16:creationId xmlns:a16="http://schemas.microsoft.com/office/drawing/2014/main" id="{36B28EE9-16D1-4700-B123-B26E9CAE25B9}"/>
              </a:ext>
            </a:extLst>
          </p:cNvPr>
          <p:cNvSpPr>
            <a:spLocks noGrp="1"/>
          </p:cNvSpPr>
          <p:nvPr>
            <p:ph type="body" sz="quarter" idx="14" hasCustomPrompt="1"/>
          </p:nvPr>
        </p:nvSpPr>
        <p:spPr>
          <a:xfrm>
            <a:off x="2987824" y="3143229"/>
            <a:ext cx="3466720" cy="427008"/>
          </a:xfrm>
          <a:prstGeom prst="rect">
            <a:avLst/>
          </a:prstGeom>
          <a:effectLst/>
        </p:spPr>
        <p:txBody>
          <a:bodyPr vert="horz" lIns="0" tIns="0" rIns="0" bIns="0" rtlCol="0" anchor="t"/>
          <a:lstStyle>
            <a:lvl1pPr marL="0" indent="0">
              <a:buFont typeface="Arial" pitchFamily="34" charset="0"/>
              <a:buNone/>
              <a:defRPr lang="pl-PL" sz="1200" dirty="0">
                <a:solidFill>
                  <a:srgbClr val="6F6F6F"/>
                </a:solidFill>
                <a:latin typeface="+mj-lt"/>
                <a:ea typeface="Verdana" pitchFamily="34" charset="0"/>
                <a:cs typeface="Verdana" pitchFamily="34" charset="0"/>
              </a:defRPr>
            </a:lvl1pPr>
          </a:lstStyle>
          <a:p>
            <a:pPr marL="0" lvl="0"/>
            <a:r>
              <a:rPr lang="pl-PL" dirty="0"/>
              <a:t>imie.nazwisko-wieloczonowe@nbp.pl</a:t>
            </a:r>
          </a:p>
          <a:p>
            <a:pPr marL="0" lvl="0"/>
            <a:r>
              <a:rPr lang="pl-PL" dirty="0"/>
              <a:t>tel. +48 000 000 000</a:t>
            </a:r>
          </a:p>
          <a:p>
            <a:pPr marL="0" lvl="0"/>
            <a:endParaRPr lang="pl-PL" dirty="0"/>
          </a:p>
        </p:txBody>
      </p:sp>
      <p:pic>
        <p:nvPicPr>
          <p:cNvPr id="7" name="Obraz 16">
            <a:extLst>
              <a:ext uri="{FF2B5EF4-FFF2-40B4-BE49-F238E27FC236}">
                <a16:creationId xmlns:a16="http://schemas.microsoft.com/office/drawing/2014/main" id="{1918EFA8-EB5D-4AC1-B3B4-70BB2A89D5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958" b="14698"/>
          <a:stretch/>
        </p:blipFill>
        <p:spPr>
          <a:xfrm>
            <a:off x="2314544" y="1502383"/>
            <a:ext cx="1556225" cy="555686"/>
          </a:xfrm>
          <a:prstGeom prst="rect">
            <a:avLst/>
          </a:prstGeom>
          <a:effectLst/>
        </p:spPr>
      </p:pic>
      <p:cxnSp>
        <p:nvCxnSpPr>
          <p:cNvPr id="8" name="Straight Connector 7">
            <a:extLst>
              <a:ext uri="{FF2B5EF4-FFF2-40B4-BE49-F238E27FC236}">
                <a16:creationId xmlns:a16="http://schemas.microsoft.com/office/drawing/2014/main" id="{FEB5501A-CD49-4E07-8DDF-3C0D4F493AB8}"/>
              </a:ext>
            </a:extLst>
          </p:cNvPr>
          <p:cNvCxnSpPr>
            <a:cxnSpLocks/>
          </p:cNvCxnSpPr>
          <p:nvPr userDrawn="1"/>
        </p:nvCxnSpPr>
        <p:spPr>
          <a:xfrm>
            <a:off x="2987824" y="2490117"/>
            <a:ext cx="3466720" cy="0"/>
          </a:xfrm>
          <a:prstGeom prst="line">
            <a:avLst/>
          </a:prstGeom>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683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48544D-17B8-4CA8-9486-D02794262BAC}"/>
              </a:ext>
            </a:extLst>
          </p:cNvPr>
          <p:cNvSpPr/>
          <p:nvPr userDrawn="1"/>
        </p:nvSpPr>
        <p:spPr>
          <a:xfrm>
            <a:off x="0" y="3157199"/>
            <a:ext cx="9144000" cy="19863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4" name="Graphic 3">
            <a:extLst>
              <a:ext uri="{FF2B5EF4-FFF2-40B4-BE49-F238E27FC236}">
                <a16:creationId xmlns:a16="http://schemas.microsoft.com/office/drawing/2014/main" id="{1182AE15-5308-4691-82AD-E6FDE04FC0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4531" y="3405977"/>
            <a:ext cx="3514937" cy="1542037"/>
          </a:xfrm>
          <a:prstGeom prst="rect">
            <a:avLst/>
          </a:prstGeom>
        </p:spPr>
      </p:pic>
      <p:sp>
        <p:nvSpPr>
          <p:cNvPr id="15" name="Prostokąt 5">
            <a:extLst>
              <a:ext uri="{FF2B5EF4-FFF2-40B4-BE49-F238E27FC236}">
                <a16:creationId xmlns:a16="http://schemas.microsoft.com/office/drawing/2014/main" id="{FF227FED-95A4-4188-94A8-C7100DC42C83}"/>
              </a:ext>
            </a:extLst>
          </p:cNvPr>
          <p:cNvSpPr/>
          <p:nvPr userDrawn="1"/>
        </p:nvSpPr>
        <p:spPr bwMode="auto">
          <a:xfrm>
            <a:off x="0" y="5089636"/>
            <a:ext cx="9144000" cy="54000"/>
          </a:xfrm>
          <a:prstGeom prst="rect">
            <a:avLst/>
          </a:prstGeom>
          <a:solidFill>
            <a:schemeClr val="bg2"/>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4200" b="0" i="0" u="none" strike="noStrike" cap="none" normalizeH="0" baseline="0" dirty="0">
              <a:ln>
                <a:noFill/>
              </a:ln>
              <a:solidFill>
                <a:srgbClr val="414141"/>
              </a:solidFill>
              <a:effectLst/>
              <a:latin typeface="Verdana" pitchFamily="34" charset="0"/>
              <a:ea typeface="ヒラギノ角ゴ ProN W3" charset="0"/>
              <a:cs typeface="ヒラギノ角ゴ ProN W3" charset="0"/>
              <a:sym typeface="Gill Sans Light" charset="0"/>
            </a:endParaRPr>
          </a:p>
        </p:txBody>
      </p:sp>
      <p:sp>
        <p:nvSpPr>
          <p:cNvPr id="9" name="Symbol zastępczy daty 2">
            <a:extLst>
              <a:ext uri="{FF2B5EF4-FFF2-40B4-BE49-F238E27FC236}">
                <a16:creationId xmlns:a16="http://schemas.microsoft.com/office/drawing/2014/main" id="{C4C4DFBD-C49F-47A1-8F3D-011B8FAF7506}"/>
              </a:ext>
            </a:extLst>
          </p:cNvPr>
          <p:cNvSpPr>
            <a:spLocks noGrp="1"/>
          </p:cNvSpPr>
          <p:nvPr>
            <p:ph type="dt" sz="half" idx="2"/>
          </p:nvPr>
        </p:nvSpPr>
        <p:spPr>
          <a:xfrm>
            <a:off x="1980000" y="2931790"/>
            <a:ext cx="6588000" cy="218972"/>
          </a:xfrm>
          <a:prstGeom prst="rect">
            <a:avLst/>
          </a:prstGeom>
        </p:spPr>
        <p:txBody>
          <a:bodyPr lIns="0" anchor="ctr" anchorCtr="0"/>
          <a:lstStyle>
            <a:lvl1pPr>
              <a:defRPr sz="1300">
                <a:solidFill>
                  <a:srgbClr val="6F6F6F"/>
                </a:solidFill>
              </a:defRPr>
            </a:lvl1pPr>
          </a:lstStyle>
          <a:p>
            <a:r>
              <a:rPr lang="pl-PL" dirty="0"/>
              <a:t>Miejscowość, 1 sierpnia 2021 r.</a:t>
            </a:r>
          </a:p>
        </p:txBody>
      </p:sp>
      <p:sp>
        <p:nvSpPr>
          <p:cNvPr id="8" name="Tytuł 1">
            <a:extLst>
              <a:ext uri="{FF2B5EF4-FFF2-40B4-BE49-F238E27FC236}">
                <a16:creationId xmlns:a16="http://schemas.microsoft.com/office/drawing/2014/main" id="{60D8315D-2BC3-4E2C-BECE-B985FCA4434B}"/>
              </a:ext>
            </a:extLst>
          </p:cNvPr>
          <p:cNvSpPr>
            <a:spLocks noGrp="1"/>
          </p:cNvSpPr>
          <p:nvPr>
            <p:ph type="title" hasCustomPrompt="1"/>
          </p:nvPr>
        </p:nvSpPr>
        <p:spPr>
          <a:xfrm>
            <a:off x="1980000" y="1563638"/>
            <a:ext cx="7152214" cy="936104"/>
          </a:xfrm>
          <a:prstGeom prst="rect">
            <a:avLst/>
          </a:prstGeom>
        </p:spPr>
        <p:txBody>
          <a:bodyPr lIns="0"/>
          <a:lstStyle>
            <a:lvl1pPr>
              <a:defRPr>
                <a:solidFill>
                  <a:schemeClr val="tx2"/>
                </a:solidFill>
              </a:defRPr>
            </a:lvl1pPr>
          </a:lstStyle>
          <a:p>
            <a:r>
              <a:rPr lang="pl-PL" dirty="0"/>
              <a:t>Tytuł pierwsza linia</a:t>
            </a:r>
            <a:br>
              <a:rPr lang="pl-PL" dirty="0"/>
            </a:br>
            <a:r>
              <a:rPr lang="pl-PL" dirty="0"/>
              <a:t>druga linia</a:t>
            </a:r>
          </a:p>
        </p:txBody>
      </p:sp>
      <p:sp>
        <p:nvSpPr>
          <p:cNvPr id="11" name="Subtitle 5">
            <a:extLst>
              <a:ext uri="{FF2B5EF4-FFF2-40B4-BE49-F238E27FC236}">
                <a16:creationId xmlns:a16="http://schemas.microsoft.com/office/drawing/2014/main" id="{7303A794-07D0-480A-AD84-3DDA545E557B}"/>
              </a:ext>
            </a:extLst>
          </p:cNvPr>
          <p:cNvSpPr>
            <a:spLocks noGrp="1"/>
          </p:cNvSpPr>
          <p:nvPr>
            <p:ph type="subTitle" idx="1" hasCustomPrompt="1"/>
          </p:nvPr>
        </p:nvSpPr>
        <p:spPr>
          <a:xfrm>
            <a:off x="1980000" y="2499742"/>
            <a:ext cx="7164000" cy="288031"/>
          </a:xfrm>
          <a:prstGeom prst="rect">
            <a:avLst/>
          </a:prstGeom>
        </p:spPr>
        <p:txBody>
          <a:bodyPr lIns="0">
            <a:noAutofit/>
          </a:bodyPr>
          <a:lstStyle>
            <a:lvl1pPr marL="0" indent="0">
              <a:buFont typeface="Arial" panose="020B0604020202020204" pitchFamily="34" charset="0"/>
              <a:buNone/>
              <a:defRPr sz="1600">
                <a:solidFill>
                  <a:schemeClr val="tx2"/>
                </a:solidFill>
              </a:defRPr>
            </a:lvl1pPr>
            <a:lvl2pPr>
              <a:defRPr sz="1300"/>
            </a:lvl2pPr>
          </a:lstStyle>
          <a:p>
            <a:pPr lvl="0"/>
            <a:r>
              <a:rPr lang="pl-PL" sz="1300" dirty="0"/>
              <a:t>Imię i nazwisko</a:t>
            </a:r>
          </a:p>
        </p:txBody>
      </p:sp>
    </p:spTree>
    <p:extLst>
      <p:ext uri="{BB962C8B-B14F-4D97-AF65-F5344CB8AC3E}">
        <p14:creationId xmlns:p14="http://schemas.microsoft.com/office/powerpoint/2010/main" val="2130391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rostokąt 25">
            <a:extLst>
              <a:ext uri="{FF2B5EF4-FFF2-40B4-BE49-F238E27FC236}">
                <a16:creationId xmlns:a16="http://schemas.microsoft.com/office/drawing/2014/main" id="{ABF96AD3-B476-4C85-A549-B1B495630C93}"/>
              </a:ext>
            </a:extLst>
          </p:cNvPr>
          <p:cNvSpPr>
            <a:spLocks/>
          </p:cNvSpPr>
          <p:nvPr userDrawn="1"/>
        </p:nvSpPr>
        <p:spPr bwMode="auto">
          <a:xfrm>
            <a:off x="316552" y="1419750"/>
            <a:ext cx="4140000" cy="2304000"/>
          </a:xfrm>
          <a:prstGeom prst="rect">
            <a:avLst/>
          </a:prstGeom>
          <a:solidFill>
            <a:schemeClr val="bg1"/>
          </a:solidFill>
          <a:ln>
            <a:solidFill>
              <a:srgbClr val="C8C8C8"/>
            </a:solid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4200" b="0" i="0" u="none" strike="noStrike" cap="none" normalizeH="0" baseline="0" dirty="0">
              <a:ln>
                <a:noFill/>
              </a:ln>
              <a:solidFill>
                <a:srgbClr val="414141"/>
              </a:solidFill>
              <a:effectLst/>
              <a:latin typeface="Verdana" pitchFamily="34" charset="0"/>
              <a:ea typeface="ヒラギノ角ゴ ProN W3" charset="0"/>
              <a:cs typeface="ヒラギノ角ゴ ProN W3" charset="0"/>
              <a:sym typeface="Gill Sans Light" charset="0"/>
            </a:endParaRPr>
          </a:p>
        </p:txBody>
      </p:sp>
      <p:sp>
        <p:nvSpPr>
          <p:cNvPr id="4" name="Symbol zastępczy tekstu 47">
            <a:extLst>
              <a:ext uri="{FF2B5EF4-FFF2-40B4-BE49-F238E27FC236}">
                <a16:creationId xmlns:a16="http://schemas.microsoft.com/office/drawing/2014/main" id="{35ADA692-50DD-4319-B30A-F527B91DCEC6}"/>
              </a:ext>
            </a:extLst>
          </p:cNvPr>
          <p:cNvSpPr>
            <a:spLocks noGrp="1"/>
          </p:cNvSpPr>
          <p:nvPr>
            <p:ph type="body" sz="quarter" idx="10" hasCustomPrompt="1"/>
          </p:nvPr>
        </p:nvSpPr>
        <p:spPr>
          <a:xfrm>
            <a:off x="989832" y="2239507"/>
            <a:ext cx="3466720" cy="210601"/>
          </a:xfrm>
          <a:prstGeom prst="rect">
            <a:avLst/>
          </a:prstGeom>
          <a:effectLst/>
        </p:spPr>
        <p:txBody>
          <a:bodyPr vert="horz" lIns="0" tIns="0" rIns="0" bIns="0" rtlCol="0">
            <a:normAutofit/>
          </a:bodyPr>
          <a:lstStyle>
            <a:lvl1pPr marL="342900" indent="-342900">
              <a:buNone/>
              <a:defRPr lang="pl-PL" sz="1600" b="1" dirty="0">
                <a:solidFill>
                  <a:schemeClr val="tx2"/>
                </a:solidFill>
                <a:latin typeface="+mj-lt"/>
                <a:ea typeface="Verdana" pitchFamily="34" charset="0"/>
                <a:cs typeface="Verdana" pitchFamily="34" charset="0"/>
              </a:defRPr>
            </a:lvl1pPr>
          </a:lstStyle>
          <a:p>
            <a:pPr marL="0" lvl="0" indent="0">
              <a:spcBef>
                <a:spcPts val="0"/>
              </a:spcBef>
            </a:pPr>
            <a:r>
              <a:rPr lang="pl-PL" dirty="0"/>
              <a:t>Imię i Nazwisko-Wieloczłonowe</a:t>
            </a:r>
          </a:p>
        </p:txBody>
      </p:sp>
      <p:sp>
        <p:nvSpPr>
          <p:cNvPr id="5" name="Symbol zastępczy tekstu 49">
            <a:extLst>
              <a:ext uri="{FF2B5EF4-FFF2-40B4-BE49-F238E27FC236}">
                <a16:creationId xmlns:a16="http://schemas.microsoft.com/office/drawing/2014/main" id="{2C5A73D5-380F-4E99-8B7C-9C7A4847AC5B}"/>
              </a:ext>
            </a:extLst>
          </p:cNvPr>
          <p:cNvSpPr>
            <a:spLocks noGrp="1"/>
          </p:cNvSpPr>
          <p:nvPr>
            <p:ph type="body" sz="quarter" idx="11" hasCustomPrompt="1"/>
          </p:nvPr>
        </p:nvSpPr>
        <p:spPr>
          <a:xfrm>
            <a:off x="989832" y="2530128"/>
            <a:ext cx="3466720" cy="427008"/>
          </a:xfrm>
          <a:prstGeom prst="rect">
            <a:avLst/>
          </a:prstGeom>
          <a:effectLst/>
        </p:spPr>
        <p:txBody>
          <a:bodyPr vert="horz" lIns="0" tIns="0" rIns="0" bIns="0" rtlCol="0" anchor="t"/>
          <a:lstStyle>
            <a:lvl1pPr marL="0" indent="0">
              <a:buNone/>
              <a:defRPr lang="pl-PL" sz="1200" dirty="0">
                <a:solidFill>
                  <a:schemeClr val="tx2"/>
                </a:solidFill>
                <a:latin typeface="+mj-lt"/>
                <a:ea typeface="Verdana" pitchFamily="34" charset="0"/>
                <a:cs typeface="Verdana" pitchFamily="34" charset="0"/>
              </a:defRPr>
            </a:lvl1pPr>
          </a:lstStyle>
          <a:p>
            <a:pPr marL="0" lvl="0"/>
            <a:r>
              <a:rPr lang="pl-PL" dirty="0">
                <a:solidFill>
                  <a:schemeClr val="tx1"/>
                </a:solidFill>
                <a:latin typeface="+mj-lt"/>
                <a:ea typeface="Verdana" pitchFamily="34" charset="0"/>
                <a:cs typeface="Verdana" pitchFamily="34" charset="0"/>
              </a:rPr>
              <a:t>Nazwa stanowiska</a:t>
            </a:r>
          </a:p>
          <a:p>
            <a:pPr marL="0" lvl="0"/>
            <a:r>
              <a:rPr lang="pl-PL" dirty="0">
                <a:solidFill>
                  <a:schemeClr val="tx1"/>
                </a:solidFill>
                <a:latin typeface="+mj-lt"/>
                <a:ea typeface="Verdana" pitchFamily="34" charset="0"/>
                <a:cs typeface="Verdana" pitchFamily="34" charset="0"/>
              </a:rPr>
              <a:t>Nazwa Departamentu / Oddziału</a:t>
            </a:r>
            <a:endParaRPr lang="pl-PL" dirty="0"/>
          </a:p>
        </p:txBody>
      </p:sp>
      <p:sp>
        <p:nvSpPr>
          <p:cNvPr id="6" name="Symbol zastępczy tekstu 63">
            <a:extLst>
              <a:ext uri="{FF2B5EF4-FFF2-40B4-BE49-F238E27FC236}">
                <a16:creationId xmlns:a16="http://schemas.microsoft.com/office/drawing/2014/main" id="{36B28EE9-16D1-4700-B123-B26E9CAE25B9}"/>
              </a:ext>
            </a:extLst>
          </p:cNvPr>
          <p:cNvSpPr>
            <a:spLocks noGrp="1"/>
          </p:cNvSpPr>
          <p:nvPr>
            <p:ph type="body" sz="quarter" idx="14" hasCustomPrompt="1"/>
          </p:nvPr>
        </p:nvSpPr>
        <p:spPr>
          <a:xfrm>
            <a:off x="989832" y="3143229"/>
            <a:ext cx="3466720" cy="427008"/>
          </a:xfrm>
          <a:prstGeom prst="rect">
            <a:avLst/>
          </a:prstGeom>
          <a:effectLst/>
        </p:spPr>
        <p:txBody>
          <a:bodyPr vert="horz" lIns="0" tIns="0" rIns="0" bIns="0" rtlCol="0" anchor="t"/>
          <a:lstStyle>
            <a:lvl1pPr marL="0" indent="0">
              <a:buFont typeface="Arial" pitchFamily="34" charset="0"/>
              <a:buNone/>
              <a:defRPr lang="pl-PL" sz="1200" dirty="0">
                <a:solidFill>
                  <a:srgbClr val="6F6F6F"/>
                </a:solidFill>
                <a:latin typeface="+mj-lt"/>
                <a:ea typeface="Verdana" pitchFamily="34" charset="0"/>
                <a:cs typeface="Verdana" pitchFamily="34" charset="0"/>
              </a:defRPr>
            </a:lvl1pPr>
          </a:lstStyle>
          <a:p>
            <a:pPr marL="0" lvl="0"/>
            <a:r>
              <a:rPr lang="pl-PL" dirty="0"/>
              <a:t>imie.nazwisko-wieloczonowe@nbp.pl</a:t>
            </a:r>
          </a:p>
          <a:p>
            <a:pPr marL="0" lvl="0"/>
            <a:r>
              <a:rPr lang="pl-PL" dirty="0"/>
              <a:t>tel. +48 000 000 000</a:t>
            </a:r>
          </a:p>
          <a:p>
            <a:pPr marL="0" lvl="0"/>
            <a:endParaRPr lang="pl-PL" dirty="0"/>
          </a:p>
        </p:txBody>
      </p:sp>
      <p:pic>
        <p:nvPicPr>
          <p:cNvPr id="7" name="Obraz 16">
            <a:extLst>
              <a:ext uri="{FF2B5EF4-FFF2-40B4-BE49-F238E27FC236}">
                <a16:creationId xmlns:a16="http://schemas.microsoft.com/office/drawing/2014/main" id="{1918EFA8-EB5D-4AC1-B3B4-70BB2A89D5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958" b="14698"/>
          <a:stretch/>
        </p:blipFill>
        <p:spPr>
          <a:xfrm>
            <a:off x="351479" y="1502383"/>
            <a:ext cx="1556225" cy="555686"/>
          </a:xfrm>
          <a:prstGeom prst="rect">
            <a:avLst/>
          </a:prstGeom>
          <a:effectLst/>
        </p:spPr>
      </p:pic>
      <p:cxnSp>
        <p:nvCxnSpPr>
          <p:cNvPr id="8" name="Straight Connector 7">
            <a:extLst>
              <a:ext uri="{FF2B5EF4-FFF2-40B4-BE49-F238E27FC236}">
                <a16:creationId xmlns:a16="http://schemas.microsoft.com/office/drawing/2014/main" id="{FEB5501A-CD49-4E07-8DDF-3C0D4F493AB8}"/>
              </a:ext>
            </a:extLst>
          </p:cNvPr>
          <p:cNvCxnSpPr>
            <a:cxnSpLocks/>
          </p:cNvCxnSpPr>
          <p:nvPr userDrawn="1"/>
        </p:nvCxnSpPr>
        <p:spPr>
          <a:xfrm>
            <a:off x="989832" y="2490117"/>
            <a:ext cx="3466720" cy="0"/>
          </a:xfrm>
          <a:prstGeom prst="line">
            <a:avLst/>
          </a:prstGeom>
          <a:effectLst/>
        </p:spPr>
        <p:style>
          <a:lnRef idx="1">
            <a:schemeClr val="accent1"/>
          </a:lnRef>
          <a:fillRef idx="0">
            <a:schemeClr val="accent1"/>
          </a:fillRef>
          <a:effectRef idx="0">
            <a:schemeClr val="accent1"/>
          </a:effectRef>
          <a:fontRef idx="minor">
            <a:schemeClr val="tx1"/>
          </a:fontRef>
        </p:style>
      </p:cxnSp>
      <p:sp>
        <p:nvSpPr>
          <p:cNvPr id="15" name="Prostokąt 25">
            <a:extLst>
              <a:ext uri="{FF2B5EF4-FFF2-40B4-BE49-F238E27FC236}">
                <a16:creationId xmlns:a16="http://schemas.microsoft.com/office/drawing/2014/main" id="{2F02064F-B299-434B-BFC2-ADB69D398997}"/>
              </a:ext>
            </a:extLst>
          </p:cNvPr>
          <p:cNvSpPr>
            <a:spLocks/>
          </p:cNvSpPr>
          <p:nvPr userDrawn="1"/>
        </p:nvSpPr>
        <p:spPr bwMode="auto">
          <a:xfrm>
            <a:off x="4716016" y="1419750"/>
            <a:ext cx="4140000" cy="2304000"/>
          </a:xfrm>
          <a:prstGeom prst="rect">
            <a:avLst/>
          </a:prstGeom>
          <a:solidFill>
            <a:schemeClr val="bg1"/>
          </a:solidFill>
          <a:ln>
            <a:solidFill>
              <a:srgbClr val="C8C8C8"/>
            </a:solid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4200" b="0" i="0" u="none" strike="noStrike" cap="none" normalizeH="0" baseline="0" dirty="0">
              <a:ln>
                <a:noFill/>
              </a:ln>
              <a:solidFill>
                <a:srgbClr val="414141"/>
              </a:solidFill>
              <a:effectLst/>
              <a:latin typeface="Verdana" pitchFamily="34" charset="0"/>
              <a:ea typeface="ヒラギノ角ゴ ProN W3" charset="0"/>
              <a:cs typeface="ヒラギノ角ゴ ProN W3" charset="0"/>
              <a:sym typeface="Gill Sans Light" charset="0"/>
            </a:endParaRPr>
          </a:p>
        </p:txBody>
      </p:sp>
      <p:sp>
        <p:nvSpPr>
          <p:cNvPr id="16" name="Symbol zastępczy tekstu 47">
            <a:extLst>
              <a:ext uri="{FF2B5EF4-FFF2-40B4-BE49-F238E27FC236}">
                <a16:creationId xmlns:a16="http://schemas.microsoft.com/office/drawing/2014/main" id="{6F2656F7-342D-45F2-83D4-941820632844}"/>
              </a:ext>
            </a:extLst>
          </p:cNvPr>
          <p:cNvSpPr>
            <a:spLocks noGrp="1"/>
          </p:cNvSpPr>
          <p:nvPr>
            <p:ph type="body" sz="quarter" idx="15" hasCustomPrompt="1"/>
          </p:nvPr>
        </p:nvSpPr>
        <p:spPr>
          <a:xfrm>
            <a:off x="5389296" y="2239507"/>
            <a:ext cx="3466720" cy="210601"/>
          </a:xfrm>
          <a:prstGeom prst="rect">
            <a:avLst/>
          </a:prstGeom>
          <a:effectLst/>
        </p:spPr>
        <p:txBody>
          <a:bodyPr vert="horz" lIns="0" tIns="0" rIns="0" bIns="0" rtlCol="0">
            <a:normAutofit/>
          </a:bodyPr>
          <a:lstStyle>
            <a:lvl1pPr marL="342900" indent="-342900">
              <a:buNone/>
              <a:defRPr lang="pl-PL" sz="1600" b="1" dirty="0">
                <a:solidFill>
                  <a:schemeClr val="tx2"/>
                </a:solidFill>
                <a:latin typeface="+mj-lt"/>
                <a:ea typeface="Verdana" pitchFamily="34" charset="0"/>
                <a:cs typeface="Verdana" pitchFamily="34" charset="0"/>
              </a:defRPr>
            </a:lvl1pPr>
          </a:lstStyle>
          <a:p>
            <a:pPr marL="0" lvl="0" indent="0">
              <a:spcBef>
                <a:spcPts val="0"/>
              </a:spcBef>
            </a:pPr>
            <a:r>
              <a:rPr lang="pl-PL" dirty="0"/>
              <a:t>Imię i Nazwisko-Wieloczłonowe</a:t>
            </a:r>
          </a:p>
        </p:txBody>
      </p:sp>
      <p:sp>
        <p:nvSpPr>
          <p:cNvPr id="17" name="Symbol zastępczy tekstu 49">
            <a:extLst>
              <a:ext uri="{FF2B5EF4-FFF2-40B4-BE49-F238E27FC236}">
                <a16:creationId xmlns:a16="http://schemas.microsoft.com/office/drawing/2014/main" id="{CA43F9D5-1FE8-42F6-A579-FE70CE60FD9F}"/>
              </a:ext>
            </a:extLst>
          </p:cNvPr>
          <p:cNvSpPr>
            <a:spLocks noGrp="1"/>
          </p:cNvSpPr>
          <p:nvPr>
            <p:ph type="body" sz="quarter" idx="16" hasCustomPrompt="1"/>
          </p:nvPr>
        </p:nvSpPr>
        <p:spPr>
          <a:xfrm>
            <a:off x="5389296" y="2530128"/>
            <a:ext cx="3466720" cy="427008"/>
          </a:xfrm>
          <a:prstGeom prst="rect">
            <a:avLst/>
          </a:prstGeom>
          <a:effectLst/>
        </p:spPr>
        <p:txBody>
          <a:bodyPr vert="horz" lIns="0" tIns="0" rIns="0" bIns="0" rtlCol="0" anchor="t"/>
          <a:lstStyle>
            <a:lvl1pPr marL="0" indent="0">
              <a:buNone/>
              <a:defRPr lang="pl-PL" sz="1200" dirty="0">
                <a:solidFill>
                  <a:schemeClr val="tx2"/>
                </a:solidFill>
                <a:latin typeface="+mj-lt"/>
                <a:ea typeface="Verdana" pitchFamily="34" charset="0"/>
                <a:cs typeface="Verdana" pitchFamily="34" charset="0"/>
              </a:defRPr>
            </a:lvl1pPr>
          </a:lstStyle>
          <a:p>
            <a:pPr marL="0" lvl="0"/>
            <a:r>
              <a:rPr lang="pl-PL" dirty="0">
                <a:solidFill>
                  <a:schemeClr val="tx1"/>
                </a:solidFill>
                <a:latin typeface="+mj-lt"/>
                <a:ea typeface="Verdana" pitchFamily="34" charset="0"/>
                <a:cs typeface="Verdana" pitchFamily="34" charset="0"/>
              </a:rPr>
              <a:t>Nazwa stanowiska</a:t>
            </a:r>
          </a:p>
          <a:p>
            <a:pPr marL="0" lvl="0"/>
            <a:r>
              <a:rPr lang="pl-PL" dirty="0">
                <a:solidFill>
                  <a:schemeClr val="tx1"/>
                </a:solidFill>
                <a:latin typeface="+mj-lt"/>
                <a:ea typeface="Verdana" pitchFamily="34" charset="0"/>
                <a:cs typeface="Verdana" pitchFamily="34" charset="0"/>
              </a:rPr>
              <a:t>Nazwa Departamentu / Oddziału</a:t>
            </a:r>
            <a:endParaRPr lang="pl-PL" dirty="0"/>
          </a:p>
        </p:txBody>
      </p:sp>
      <p:sp>
        <p:nvSpPr>
          <p:cNvPr id="18" name="Symbol zastępczy tekstu 63">
            <a:extLst>
              <a:ext uri="{FF2B5EF4-FFF2-40B4-BE49-F238E27FC236}">
                <a16:creationId xmlns:a16="http://schemas.microsoft.com/office/drawing/2014/main" id="{DE69AB63-B190-48BA-959E-84FA387B03C9}"/>
              </a:ext>
            </a:extLst>
          </p:cNvPr>
          <p:cNvSpPr>
            <a:spLocks noGrp="1"/>
          </p:cNvSpPr>
          <p:nvPr>
            <p:ph type="body" sz="quarter" idx="17" hasCustomPrompt="1"/>
          </p:nvPr>
        </p:nvSpPr>
        <p:spPr>
          <a:xfrm>
            <a:off x="5389296" y="3143229"/>
            <a:ext cx="3466720" cy="427008"/>
          </a:xfrm>
          <a:prstGeom prst="rect">
            <a:avLst/>
          </a:prstGeom>
          <a:effectLst/>
        </p:spPr>
        <p:txBody>
          <a:bodyPr vert="horz" lIns="0" tIns="0" rIns="0" bIns="0" rtlCol="0" anchor="t"/>
          <a:lstStyle>
            <a:lvl1pPr marL="0" indent="0">
              <a:buFont typeface="Arial" pitchFamily="34" charset="0"/>
              <a:buNone/>
              <a:defRPr lang="pl-PL" sz="1200" dirty="0">
                <a:solidFill>
                  <a:srgbClr val="6F6F6F"/>
                </a:solidFill>
                <a:latin typeface="+mj-lt"/>
                <a:ea typeface="Verdana" pitchFamily="34" charset="0"/>
                <a:cs typeface="Verdana" pitchFamily="34" charset="0"/>
              </a:defRPr>
            </a:lvl1pPr>
          </a:lstStyle>
          <a:p>
            <a:pPr marL="0" lvl="0"/>
            <a:r>
              <a:rPr lang="pl-PL" dirty="0"/>
              <a:t>imie.nazwisko-wieloczonowe@nbp.pl</a:t>
            </a:r>
          </a:p>
          <a:p>
            <a:pPr marL="0" lvl="0"/>
            <a:r>
              <a:rPr lang="pl-PL" dirty="0"/>
              <a:t>tel. +48 000 000 000</a:t>
            </a:r>
          </a:p>
          <a:p>
            <a:pPr marL="0" lvl="0"/>
            <a:endParaRPr lang="pl-PL" dirty="0"/>
          </a:p>
        </p:txBody>
      </p:sp>
      <p:pic>
        <p:nvPicPr>
          <p:cNvPr id="19" name="Obraz 16">
            <a:extLst>
              <a:ext uri="{FF2B5EF4-FFF2-40B4-BE49-F238E27FC236}">
                <a16:creationId xmlns:a16="http://schemas.microsoft.com/office/drawing/2014/main" id="{14C18103-B26C-424C-A3ED-6036667CD4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958" b="14698"/>
          <a:stretch/>
        </p:blipFill>
        <p:spPr>
          <a:xfrm>
            <a:off x="4743967" y="1502383"/>
            <a:ext cx="1556225" cy="555686"/>
          </a:xfrm>
          <a:prstGeom prst="rect">
            <a:avLst/>
          </a:prstGeom>
          <a:effectLst/>
        </p:spPr>
      </p:pic>
      <p:cxnSp>
        <p:nvCxnSpPr>
          <p:cNvPr id="20" name="Straight Connector 19">
            <a:extLst>
              <a:ext uri="{FF2B5EF4-FFF2-40B4-BE49-F238E27FC236}">
                <a16:creationId xmlns:a16="http://schemas.microsoft.com/office/drawing/2014/main" id="{03CF9B3E-1DE2-40FA-9B84-FBBE51B6F20F}"/>
              </a:ext>
            </a:extLst>
          </p:cNvPr>
          <p:cNvCxnSpPr>
            <a:cxnSpLocks/>
          </p:cNvCxnSpPr>
          <p:nvPr userDrawn="1"/>
        </p:nvCxnSpPr>
        <p:spPr>
          <a:xfrm>
            <a:off x="5389296" y="2490117"/>
            <a:ext cx="3466720" cy="0"/>
          </a:xfrm>
          <a:prstGeom prst="line">
            <a:avLst/>
          </a:prstGeom>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652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ajd końcowy - druk">
    <p:spTree>
      <p:nvGrpSpPr>
        <p:cNvPr id="1" name=""/>
        <p:cNvGrpSpPr/>
        <p:nvPr/>
      </p:nvGrpSpPr>
      <p:grpSpPr>
        <a:xfrm>
          <a:off x="0" y="0"/>
          <a:ext cx="0" cy="0"/>
          <a:chOff x="0" y="0"/>
          <a:chExt cx="0" cy="0"/>
        </a:xfrm>
      </p:grpSpPr>
      <p:pic>
        <p:nvPicPr>
          <p:cNvPr id="4" name="Obraz 5">
            <a:extLst>
              <a:ext uri="{FF2B5EF4-FFF2-40B4-BE49-F238E27FC236}">
                <a16:creationId xmlns:a16="http://schemas.microsoft.com/office/drawing/2014/main" id="{7D0A6A4A-E167-4048-B087-CCD7427C02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964" b="13426"/>
          <a:stretch/>
        </p:blipFill>
        <p:spPr>
          <a:xfrm>
            <a:off x="3132000" y="2083394"/>
            <a:ext cx="2880000" cy="976712"/>
          </a:xfrm>
          <a:prstGeom prst="rect">
            <a:avLst/>
          </a:prstGeom>
        </p:spPr>
      </p:pic>
    </p:spTree>
    <p:extLst>
      <p:ext uri="{BB962C8B-B14F-4D97-AF65-F5344CB8AC3E}">
        <p14:creationId xmlns:p14="http://schemas.microsoft.com/office/powerpoint/2010/main" val="91127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ajd końcowy - ekran">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E872AC-5422-49EA-B68F-CE7E5E0DEF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2000" y="2107873"/>
            <a:ext cx="2880000" cy="927754"/>
          </a:xfrm>
          <a:prstGeom prst="rect">
            <a:avLst/>
          </a:prstGeom>
        </p:spPr>
      </p:pic>
    </p:spTree>
    <p:extLst>
      <p:ext uri="{BB962C8B-B14F-4D97-AF65-F5344CB8AC3E}">
        <p14:creationId xmlns:p14="http://schemas.microsoft.com/office/powerpoint/2010/main" val="2376880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C60082A-6F0B-4D0D-A6DF-48E9AB288E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1600" y="1779662"/>
            <a:ext cx="6746514" cy="2959762"/>
          </a:xfrm>
          <a:prstGeom prst="rect">
            <a:avLst/>
          </a:prstGeom>
        </p:spPr>
      </p:pic>
    </p:spTree>
    <p:extLst>
      <p:ext uri="{BB962C8B-B14F-4D97-AF65-F5344CB8AC3E}">
        <p14:creationId xmlns:p14="http://schemas.microsoft.com/office/powerpoint/2010/main" val="2222262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rostokąt 25">
            <a:extLst>
              <a:ext uri="{FF2B5EF4-FFF2-40B4-BE49-F238E27FC236}">
                <a16:creationId xmlns:a16="http://schemas.microsoft.com/office/drawing/2014/main" id="{6ADEB7EA-9AE4-4282-BF8F-2931E7D57E42}"/>
              </a:ext>
            </a:extLst>
          </p:cNvPr>
          <p:cNvSpPr>
            <a:spLocks/>
          </p:cNvSpPr>
          <p:nvPr userDrawn="1"/>
        </p:nvSpPr>
        <p:spPr bwMode="auto">
          <a:xfrm>
            <a:off x="2314544" y="1419750"/>
            <a:ext cx="4140000" cy="2304000"/>
          </a:xfrm>
          <a:prstGeom prst="rect">
            <a:avLst/>
          </a:prstGeom>
          <a:solidFill>
            <a:schemeClr val="bg1"/>
          </a:solidFill>
          <a:ln>
            <a:noFill/>
          </a:ln>
          <a:effectLst>
            <a:reflection blurRad="25400" stA="20000" endPos="20000" dist="25400" dir="5400000" sy="-100000" algn="bl" rotWithShape="0"/>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4200" b="0" i="0" u="none" strike="noStrike" cap="none" normalizeH="0" baseline="0" dirty="0">
              <a:ln>
                <a:noFill/>
              </a:ln>
              <a:solidFill>
                <a:srgbClr val="414141"/>
              </a:solidFill>
              <a:effectLst/>
              <a:latin typeface="Verdana" pitchFamily="34" charset="0"/>
              <a:ea typeface="ヒラギノ角ゴ ProN W3" charset="0"/>
              <a:cs typeface="ヒラギノ角ゴ ProN W3" charset="0"/>
              <a:sym typeface="Gill Sans Light" charset="0"/>
            </a:endParaRPr>
          </a:p>
        </p:txBody>
      </p:sp>
      <p:sp>
        <p:nvSpPr>
          <p:cNvPr id="4" name="Symbol zastępczy tekstu 47">
            <a:extLst>
              <a:ext uri="{FF2B5EF4-FFF2-40B4-BE49-F238E27FC236}">
                <a16:creationId xmlns:a16="http://schemas.microsoft.com/office/drawing/2014/main" id="{A32E793B-5AD3-4342-8DD5-FA5629617870}"/>
              </a:ext>
            </a:extLst>
          </p:cNvPr>
          <p:cNvSpPr>
            <a:spLocks noGrp="1"/>
          </p:cNvSpPr>
          <p:nvPr>
            <p:ph type="body" sz="quarter" idx="10" hasCustomPrompt="1"/>
          </p:nvPr>
        </p:nvSpPr>
        <p:spPr>
          <a:xfrm>
            <a:off x="2987824" y="2239507"/>
            <a:ext cx="3466720" cy="210601"/>
          </a:xfrm>
          <a:prstGeom prst="rect">
            <a:avLst/>
          </a:prstGeom>
        </p:spPr>
        <p:txBody>
          <a:bodyPr vert="horz" lIns="0" tIns="0" rIns="0" bIns="0" rtlCol="0">
            <a:normAutofit/>
          </a:bodyPr>
          <a:lstStyle>
            <a:lvl1pPr marL="342900" indent="-342900">
              <a:buNone/>
              <a:defRPr lang="pl-PL" sz="1600" b="1" dirty="0">
                <a:solidFill>
                  <a:schemeClr val="tx2"/>
                </a:solidFill>
                <a:latin typeface="+mj-lt"/>
                <a:ea typeface="Verdana" pitchFamily="34" charset="0"/>
                <a:cs typeface="Verdana" pitchFamily="34" charset="0"/>
              </a:defRPr>
            </a:lvl1pPr>
          </a:lstStyle>
          <a:p>
            <a:pPr marL="0" lvl="0" indent="0">
              <a:spcBef>
                <a:spcPts val="0"/>
              </a:spcBef>
            </a:pPr>
            <a:r>
              <a:rPr lang="pl-PL" dirty="0"/>
              <a:t>Imię i Nazwisko-Wieloczłonowe</a:t>
            </a:r>
          </a:p>
        </p:txBody>
      </p:sp>
      <p:sp>
        <p:nvSpPr>
          <p:cNvPr id="5" name="Symbol zastępczy tekstu 49">
            <a:extLst>
              <a:ext uri="{FF2B5EF4-FFF2-40B4-BE49-F238E27FC236}">
                <a16:creationId xmlns:a16="http://schemas.microsoft.com/office/drawing/2014/main" id="{F7A775A7-3ACA-4ABE-808B-05C59E671CD7}"/>
              </a:ext>
            </a:extLst>
          </p:cNvPr>
          <p:cNvSpPr>
            <a:spLocks noGrp="1"/>
          </p:cNvSpPr>
          <p:nvPr>
            <p:ph type="body" sz="quarter" idx="11" hasCustomPrompt="1"/>
          </p:nvPr>
        </p:nvSpPr>
        <p:spPr>
          <a:xfrm>
            <a:off x="2987824" y="2530128"/>
            <a:ext cx="3466720" cy="427008"/>
          </a:xfrm>
          <a:prstGeom prst="rect">
            <a:avLst/>
          </a:prstGeom>
        </p:spPr>
        <p:txBody>
          <a:bodyPr vert="horz" lIns="0" tIns="0" rIns="0" bIns="0" rtlCol="0" anchor="t"/>
          <a:lstStyle>
            <a:lvl1pPr marL="0" indent="0">
              <a:buNone/>
              <a:defRPr lang="pl-PL" sz="1200" dirty="0">
                <a:solidFill>
                  <a:schemeClr val="tx2"/>
                </a:solidFill>
                <a:latin typeface="+mj-lt"/>
                <a:ea typeface="Verdana" pitchFamily="34" charset="0"/>
                <a:cs typeface="Verdana" pitchFamily="34" charset="0"/>
              </a:defRPr>
            </a:lvl1pPr>
          </a:lstStyle>
          <a:p>
            <a:pPr marL="0" lvl="0"/>
            <a:r>
              <a:rPr lang="pl-PL" dirty="0">
                <a:solidFill>
                  <a:schemeClr val="tx1"/>
                </a:solidFill>
                <a:latin typeface="+mj-lt"/>
                <a:ea typeface="Verdana" pitchFamily="34" charset="0"/>
                <a:cs typeface="Verdana" pitchFamily="34" charset="0"/>
              </a:rPr>
              <a:t>Nazwa stanowiska</a:t>
            </a:r>
          </a:p>
          <a:p>
            <a:pPr marL="0" lvl="0"/>
            <a:r>
              <a:rPr lang="pl-PL" dirty="0">
                <a:solidFill>
                  <a:schemeClr val="tx1"/>
                </a:solidFill>
                <a:latin typeface="+mj-lt"/>
                <a:ea typeface="Verdana" pitchFamily="34" charset="0"/>
                <a:cs typeface="Verdana" pitchFamily="34" charset="0"/>
              </a:rPr>
              <a:t>Nazwa Departamentu / Oddziału</a:t>
            </a:r>
            <a:endParaRPr lang="pl-PL" dirty="0"/>
          </a:p>
        </p:txBody>
      </p:sp>
      <p:sp>
        <p:nvSpPr>
          <p:cNvPr id="7" name="Symbol zastępczy tekstu 63">
            <a:extLst>
              <a:ext uri="{FF2B5EF4-FFF2-40B4-BE49-F238E27FC236}">
                <a16:creationId xmlns:a16="http://schemas.microsoft.com/office/drawing/2014/main" id="{A3BD4882-7A61-442E-AA8C-33F4DCF2A784}"/>
              </a:ext>
            </a:extLst>
          </p:cNvPr>
          <p:cNvSpPr>
            <a:spLocks noGrp="1"/>
          </p:cNvSpPr>
          <p:nvPr>
            <p:ph type="body" sz="quarter" idx="14" hasCustomPrompt="1"/>
          </p:nvPr>
        </p:nvSpPr>
        <p:spPr>
          <a:xfrm>
            <a:off x="2987824" y="3143229"/>
            <a:ext cx="3466720" cy="427008"/>
          </a:xfrm>
          <a:prstGeom prst="rect">
            <a:avLst/>
          </a:prstGeom>
        </p:spPr>
        <p:txBody>
          <a:bodyPr vert="horz" lIns="0" tIns="0" rIns="0" bIns="0" rtlCol="0" anchor="t"/>
          <a:lstStyle>
            <a:lvl1pPr marL="0" indent="0">
              <a:buFont typeface="Arial" pitchFamily="34" charset="0"/>
              <a:buNone/>
              <a:defRPr lang="pl-PL" sz="1200" dirty="0">
                <a:solidFill>
                  <a:srgbClr val="6F6F6F"/>
                </a:solidFill>
                <a:latin typeface="+mj-lt"/>
                <a:ea typeface="Verdana" pitchFamily="34" charset="0"/>
                <a:cs typeface="Verdana" pitchFamily="34" charset="0"/>
              </a:defRPr>
            </a:lvl1pPr>
          </a:lstStyle>
          <a:p>
            <a:pPr marL="0" lvl="0"/>
            <a:r>
              <a:rPr lang="pl-PL" dirty="0"/>
              <a:t>imie.nazwisko-wieloczonowe@nbp.pl</a:t>
            </a:r>
          </a:p>
          <a:p>
            <a:pPr marL="0" lvl="0"/>
            <a:r>
              <a:rPr lang="pl-PL" dirty="0"/>
              <a:t>tel. +48 000 000 000</a:t>
            </a:r>
          </a:p>
          <a:p>
            <a:pPr marL="0" lvl="0"/>
            <a:endParaRPr lang="pl-PL" dirty="0"/>
          </a:p>
        </p:txBody>
      </p:sp>
      <p:pic>
        <p:nvPicPr>
          <p:cNvPr id="8" name="Obraz 16">
            <a:extLst>
              <a:ext uri="{FF2B5EF4-FFF2-40B4-BE49-F238E27FC236}">
                <a16:creationId xmlns:a16="http://schemas.microsoft.com/office/drawing/2014/main" id="{D4DD7371-98C6-4422-835F-89124A98EC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958" b="14698"/>
          <a:stretch/>
        </p:blipFill>
        <p:spPr>
          <a:xfrm>
            <a:off x="2314544" y="1502383"/>
            <a:ext cx="1556225" cy="555686"/>
          </a:xfrm>
          <a:prstGeom prst="rect">
            <a:avLst/>
          </a:prstGeom>
        </p:spPr>
      </p:pic>
      <p:cxnSp>
        <p:nvCxnSpPr>
          <p:cNvPr id="11" name="Straight Connector 10">
            <a:extLst>
              <a:ext uri="{FF2B5EF4-FFF2-40B4-BE49-F238E27FC236}">
                <a16:creationId xmlns:a16="http://schemas.microsoft.com/office/drawing/2014/main" id="{E9E43501-FB1B-4DEB-8B16-1233E6DE5AB6}"/>
              </a:ext>
            </a:extLst>
          </p:cNvPr>
          <p:cNvCxnSpPr>
            <a:cxnSpLocks/>
          </p:cNvCxnSpPr>
          <p:nvPr userDrawn="1"/>
        </p:nvCxnSpPr>
        <p:spPr>
          <a:xfrm>
            <a:off x="2987824" y="2490117"/>
            <a:ext cx="3466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776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rostokąt 25">
            <a:extLst>
              <a:ext uri="{FF2B5EF4-FFF2-40B4-BE49-F238E27FC236}">
                <a16:creationId xmlns:a16="http://schemas.microsoft.com/office/drawing/2014/main" id="{6ADEB7EA-9AE4-4282-BF8F-2931E7D57E42}"/>
              </a:ext>
            </a:extLst>
          </p:cNvPr>
          <p:cNvSpPr>
            <a:spLocks/>
          </p:cNvSpPr>
          <p:nvPr userDrawn="1"/>
        </p:nvSpPr>
        <p:spPr bwMode="auto">
          <a:xfrm>
            <a:off x="316552" y="1411946"/>
            <a:ext cx="4140000" cy="2304000"/>
          </a:xfrm>
          <a:prstGeom prst="rect">
            <a:avLst/>
          </a:prstGeom>
          <a:solidFill>
            <a:schemeClr val="bg1"/>
          </a:solidFill>
          <a:ln>
            <a:noFill/>
          </a:ln>
          <a:effectLst>
            <a:reflection blurRad="25400" stA="20000" endPos="20000" dist="25400" dir="5400000" sy="-100000" algn="bl" rotWithShape="0"/>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4200" b="0" i="0" u="none" strike="noStrike" cap="none" normalizeH="0" baseline="0" dirty="0">
              <a:ln>
                <a:noFill/>
              </a:ln>
              <a:solidFill>
                <a:srgbClr val="414141"/>
              </a:solidFill>
              <a:effectLst/>
              <a:latin typeface="Verdana" pitchFamily="34" charset="0"/>
              <a:ea typeface="ヒラギノ角ゴ ProN W3" charset="0"/>
              <a:cs typeface="ヒラギノ角ゴ ProN W3" charset="0"/>
              <a:sym typeface="Gill Sans Light" charset="0"/>
            </a:endParaRPr>
          </a:p>
        </p:txBody>
      </p:sp>
      <p:sp>
        <p:nvSpPr>
          <p:cNvPr id="4" name="Symbol zastępczy tekstu 47">
            <a:extLst>
              <a:ext uri="{FF2B5EF4-FFF2-40B4-BE49-F238E27FC236}">
                <a16:creationId xmlns:a16="http://schemas.microsoft.com/office/drawing/2014/main" id="{A32E793B-5AD3-4342-8DD5-FA5629617870}"/>
              </a:ext>
            </a:extLst>
          </p:cNvPr>
          <p:cNvSpPr>
            <a:spLocks noGrp="1"/>
          </p:cNvSpPr>
          <p:nvPr>
            <p:ph type="body" sz="quarter" idx="10" hasCustomPrompt="1"/>
          </p:nvPr>
        </p:nvSpPr>
        <p:spPr>
          <a:xfrm>
            <a:off x="989832" y="2231703"/>
            <a:ext cx="3466720" cy="210601"/>
          </a:xfrm>
          <a:prstGeom prst="rect">
            <a:avLst/>
          </a:prstGeom>
        </p:spPr>
        <p:txBody>
          <a:bodyPr vert="horz" lIns="0" tIns="0" rIns="0" bIns="0" rtlCol="0">
            <a:normAutofit/>
          </a:bodyPr>
          <a:lstStyle>
            <a:lvl1pPr marL="342900" indent="-342900">
              <a:buNone/>
              <a:defRPr lang="pl-PL" sz="1600" b="1" dirty="0">
                <a:solidFill>
                  <a:schemeClr val="tx2"/>
                </a:solidFill>
                <a:latin typeface="+mj-lt"/>
                <a:ea typeface="Verdana" pitchFamily="34" charset="0"/>
                <a:cs typeface="Verdana" pitchFamily="34" charset="0"/>
              </a:defRPr>
            </a:lvl1pPr>
          </a:lstStyle>
          <a:p>
            <a:pPr marL="0" lvl="0" indent="0">
              <a:spcBef>
                <a:spcPts val="0"/>
              </a:spcBef>
            </a:pPr>
            <a:r>
              <a:rPr lang="pl-PL" dirty="0"/>
              <a:t>Imię i Nazwisko-Wieloczłonowe</a:t>
            </a:r>
          </a:p>
        </p:txBody>
      </p:sp>
      <p:sp>
        <p:nvSpPr>
          <p:cNvPr id="5" name="Symbol zastępczy tekstu 49">
            <a:extLst>
              <a:ext uri="{FF2B5EF4-FFF2-40B4-BE49-F238E27FC236}">
                <a16:creationId xmlns:a16="http://schemas.microsoft.com/office/drawing/2014/main" id="{F7A775A7-3ACA-4ABE-808B-05C59E671CD7}"/>
              </a:ext>
            </a:extLst>
          </p:cNvPr>
          <p:cNvSpPr>
            <a:spLocks noGrp="1"/>
          </p:cNvSpPr>
          <p:nvPr>
            <p:ph type="body" sz="quarter" idx="11" hasCustomPrompt="1"/>
          </p:nvPr>
        </p:nvSpPr>
        <p:spPr>
          <a:xfrm>
            <a:off x="989832" y="2522324"/>
            <a:ext cx="3466720" cy="427008"/>
          </a:xfrm>
          <a:prstGeom prst="rect">
            <a:avLst/>
          </a:prstGeom>
        </p:spPr>
        <p:txBody>
          <a:bodyPr vert="horz" lIns="0" tIns="0" rIns="0" bIns="0" rtlCol="0" anchor="t"/>
          <a:lstStyle>
            <a:lvl1pPr marL="0" indent="0">
              <a:buNone/>
              <a:defRPr lang="pl-PL" sz="1200" dirty="0">
                <a:solidFill>
                  <a:schemeClr val="tx2"/>
                </a:solidFill>
                <a:latin typeface="+mj-lt"/>
                <a:ea typeface="Verdana" pitchFamily="34" charset="0"/>
                <a:cs typeface="Verdana" pitchFamily="34" charset="0"/>
              </a:defRPr>
            </a:lvl1pPr>
          </a:lstStyle>
          <a:p>
            <a:pPr marL="0" lvl="0"/>
            <a:r>
              <a:rPr lang="pl-PL" dirty="0">
                <a:solidFill>
                  <a:schemeClr val="tx1"/>
                </a:solidFill>
                <a:latin typeface="+mj-lt"/>
                <a:ea typeface="Verdana" pitchFamily="34" charset="0"/>
                <a:cs typeface="Verdana" pitchFamily="34" charset="0"/>
              </a:rPr>
              <a:t>Nazwa stanowiska</a:t>
            </a:r>
          </a:p>
          <a:p>
            <a:pPr marL="0" lvl="0"/>
            <a:r>
              <a:rPr lang="pl-PL" dirty="0">
                <a:solidFill>
                  <a:schemeClr val="tx1"/>
                </a:solidFill>
                <a:latin typeface="+mj-lt"/>
                <a:ea typeface="Verdana" pitchFamily="34" charset="0"/>
                <a:cs typeface="Verdana" pitchFamily="34" charset="0"/>
              </a:rPr>
              <a:t>Nazwa Departamentu / Oddziału</a:t>
            </a:r>
            <a:endParaRPr lang="pl-PL" dirty="0"/>
          </a:p>
        </p:txBody>
      </p:sp>
      <p:sp>
        <p:nvSpPr>
          <p:cNvPr id="7" name="Symbol zastępczy tekstu 63">
            <a:extLst>
              <a:ext uri="{FF2B5EF4-FFF2-40B4-BE49-F238E27FC236}">
                <a16:creationId xmlns:a16="http://schemas.microsoft.com/office/drawing/2014/main" id="{A3BD4882-7A61-442E-AA8C-33F4DCF2A784}"/>
              </a:ext>
            </a:extLst>
          </p:cNvPr>
          <p:cNvSpPr>
            <a:spLocks noGrp="1"/>
          </p:cNvSpPr>
          <p:nvPr>
            <p:ph type="body" sz="quarter" idx="14" hasCustomPrompt="1"/>
          </p:nvPr>
        </p:nvSpPr>
        <p:spPr>
          <a:xfrm>
            <a:off x="989832" y="3135425"/>
            <a:ext cx="3466720" cy="427008"/>
          </a:xfrm>
          <a:prstGeom prst="rect">
            <a:avLst/>
          </a:prstGeom>
        </p:spPr>
        <p:txBody>
          <a:bodyPr vert="horz" lIns="0" tIns="0" rIns="0" bIns="0" rtlCol="0" anchor="t"/>
          <a:lstStyle>
            <a:lvl1pPr marL="0" indent="0">
              <a:buFont typeface="Arial" pitchFamily="34" charset="0"/>
              <a:buNone/>
              <a:defRPr lang="pl-PL" sz="1200" dirty="0">
                <a:solidFill>
                  <a:srgbClr val="6F6F6F"/>
                </a:solidFill>
                <a:latin typeface="+mj-lt"/>
                <a:ea typeface="Verdana" pitchFamily="34" charset="0"/>
                <a:cs typeface="Verdana" pitchFamily="34" charset="0"/>
              </a:defRPr>
            </a:lvl1pPr>
          </a:lstStyle>
          <a:p>
            <a:pPr marL="0" lvl="0"/>
            <a:r>
              <a:rPr lang="pl-PL" dirty="0"/>
              <a:t>imie.nazwisko-wieloczonowe@nbp.pl</a:t>
            </a:r>
          </a:p>
          <a:p>
            <a:pPr marL="0" lvl="0"/>
            <a:r>
              <a:rPr lang="pl-PL" dirty="0"/>
              <a:t>tel. +48 000 000 000</a:t>
            </a:r>
          </a:p>
          <a:p>
            <a:pPr marL="0" lvl="0"/>
            <a:endParaRPr lang="pl-PL" dirty="0"/>
          </a:p>
        </p:txBody>
      </p:sp>
      <p:pic>
        <p:nvPicPr>
          <p:cNvPr id="8" name="Obraz 16">
            <a:extLst>
              <a:ext uri="{FF2B5EF4-FFF2-40B4-BE49-F238E27FC236}">
                <a16:creationId xmlns:a16="http://schemas.microsoft.com/office/drawing/2014/main" id="{D4DD7371-98C6-4422-835F-89124A98EC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958" b="14698"/>
          <a:stretch/>
        </p:blipFill>
        <p:spPr>
          <a:xfrm>
            <a:off x="316552" y="1494579"/>
            <a:ext cx="1556225" cy="555686"/>
          </a:xfrm>
          <a:prstGeom prst="rect">
            <a:avLst/>
          </a:prstGeom>
        </p:spPr>
      </p:pic>
      <p:cxnSp>
        <p:nvCxnSpPr>
          <p:cNvPr id="11" name="Straight Connector 10">
            <a:extLst>
              <a:ext uri="{FF2B5EF4-FFF2-40B4-BE49-F238E27FC236}">
                <a16:creationId xmlns:a16="http://schemas.microsoft.com/office/drawing/2014/main" id="{E9E43501-FB1B-4DEB-8B16-1233E6DE5AB6}"/>
              </a:ext>
            </a:extLst>
          </p:cNvPr>
          <p:cNvCxnSpPr>
            <a:cxnSpLocks/>
          </p:cNvCxnSpPr>
          <p:nvPr userDrawn="1"/>
        </p:nvCxnSpPr>
        <p:spPr>
          <a:xfrm>
            <a:off x="989832" y="2482313"/>
            <a:ext cx="346672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Prostokąt 25">
            <a:extLst>
              <a:ext uri="{FF2B5EF4-FFF2-40B4-BE49-F238E27FC236}">
                <a16:creationId xmlns:a16="http://schemas.microsoft.com/office/drawing/2014/main" id="{663E32AF-227F-469F-8D8C-AD130F7E9F85}"/>
              </a:ext>
            </a:extLst>
          </p:cNvPr>
          <p:cNvSpPr>
            <a:spLocks/>
          </p:cNvSpPr>
          <p:nvPr userDrawn="1"/>
        </p:nvSpPr>
        <p:spPr bwMode="auto">
          <a:xfrm>
            <a:off x="4644008" y="1410833"/>
            <a:ext cx="4140000" cy="2304000"/>
          </a:xfrm>
          <a:prstGeom prst="rect">
            <a:avLst/>
          </a:prstGeom>
          <a:solidFill>
            <a:schemeClr val="bg1"/>
          </a:solidFill>
          <a:ln>
            <a:noFill/>
          </a:ln>
          <a:effectLst>
            <a:reflection blurRad="25400" stA="20000" endPos="20000" dist="25400" dir="5400000" sy="-100000" algn="bl" rotWithShape="0"/>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4200" b="0" i="0" u="none" strike="noStrike" cap="none" normalizeH="0" baseline="0" dirty="0">
              <a:ln>
                <a:noFill/>
              </a:ln>
              <a:solidFill>
                <a:srgbClr val="414141"/>
              </a:solidFill>
              <a:effectLst/>
              <a:latin typeface="Verdana" pitchFamily="34" charset="0"/>
              <a:ea typeface="ヒラギノ角ゴ ProN W3" charset="0"/>
              <a:cs typeface="ヒラギノ角ゴ ProN W3" charset="0"/>
              <a:sym typeface="Gill Sans Light" charset="0"/>
            </a:endParaRPr>
          </a:p>
        </p:txBody>
      </p:sp>
      <p:sp>
        <p:nvSpPr>
          <p:cNvPr id="17" name="Symbol zastępczy tekstu 47">
            <a:extLst>
              <a:ext uri="{FF2B5EF4-FFF2-40B4-BE49-F238E27FC236}">
                <a16:creationId xmlns:a16="http://schemas.microsoft.com/office/drawing/2014/main" id="{6FB86A76-5B39-4E14-A529-4D1F050F3B69}"/>
              </a:ext>
            </a:extLst>
          </p:cNvPr>
          <p:cNvSpPr>
            <a:spLocks noGrp="1"/>
          </p:cNvSpPr>
          <p:nvPr>
            <p:ph type="body" sz="quarter" idx="15" hasCustomPrompt="1"/>
          </p:nvPr>
        </p:nvSpPr>
        <p:spPr>
          <a:xfrm>
            <a:off x="5317288" y="2230590"/>
            <a:ext cx="3466720" cy="210601"/>
          </a:xfrm>
          <a:prstGeom prst="rect">
            <a:avLst/>
          </a:prstGeom>
        </p:spPr>
        <p:txBody>
          <a:bodyPr vert="horz" lIns="0" tIns="0" rIns="0" bIns="0" rtlCol="0">
            <a:normAutofit/>
          </a:bodyPr>
          <a:lstStyle>
            <a:lvl1pPr marL="342900" indent="-342900">
              <a:buNone/>
              <a:defRPr lang="pl-PL" sz="1600" b="1" dirty="0">
                <a:solidFill>
                  <a:schemeClr val="tx2"/>
                </a:solidFill>
                <a:latin typeface="+mj-lt"/>
                <a:ea typeface="Verdana" pitchFamily="34" charset="0"/>
                <a:cs typeface="Verdana" pitchFamily="34" charset="0"/>
              </a:defRPr>
            </a:lvl1pPr>
          </a:lstStyle>
          <a:p>
            <a:pPr marL="0" lvl="0" indent="0">
              <a:spcBef>
                <a:spcPts val="0"/>
              </a:spcBef>
            </a:pPr>
            <a:r>
              <a:rPr lang="pl-PL" dirty="0"/>
              <a:t>Imię i Nazwisko-Wieloczłonowe</a:t>
            </a:r>
          </a:p>
        </p:txBody>
      </p:sp>
      <p:sp>
        <p:nvSpPr>
          <p:cNvPr id="18" name="Symbol zastępczy tekstu 49">
            <a:extLst>
              <a:ext uri="{FF2B5EF4-FFF2-40B4-BE49-F238E27FC236}">
                <a16:creationId xmlns:a16="http://schemas.microsoft.com/office/drawing/2014/main" id="{320E9F14-54BF-4164-90AB-B653B4FED680}"/>
              </a:ext>
            </a:extLst>
          </p:cNvPr>
          <p:cNvSpPr>
            <a:spLocks noGrp="1"/>
          </p:cNvSpPr>
          <p:nvPr>
            <p:ph type="body" sz="quarter" idx="16" hasCustomPrompt="1"/>
          </p:nvPr>
        </p:nvSpPr>
        <p:spPr>
          <a:xfrm>
            <a:off x="5317288" y="2521211"/>
            <a:ext cx="3466720" cy="427008"/>
          </a:xfrm>
          <a:prstGeom prst="rect">
            <a:avLst/>
          </a:prstGeom>
        </p:spPr>
        <p:txBody>
          <a:bodyPr vert="horz" lIns="0" tIns="0" rIns="0" bIns="0" rtlCol="0" anchor="t"/>
          <a:lstStyle>
            <a:lvl1pPr marL="0" indent="0">
              <a:buNone/>
              <a:defRPr lang="pl-PL" sz="1200" dirty="0">
                <a:solidFill>
                  <a:schemeClr val="tx2"/>
                </a:solidFill>
                <a:latin typeface="+mj-lt"/>
                <a:ea typeface="Verdana" pitchFamily="34" charset="0"/>
                <a:cs typeface="Verdana" pitchFamily="34" charset="0"/>
              </a:defRPr>
            </a:lvl1pPr>
          </a:lstStyle>
          <a:p>
            <a:pPr marL="0" lvl="0"/>
            <a:r>
              <a:rPr lang="pl-PL" dirty="0">
                <a:solidFill>
                  <a:schemeClr val="tx1"/>
                </a:solidFill>
                <a:latin typeface="+mj-lt"/>
                <a:ea typeface="Verdana" pitchFamily="34" charset="0"/>
                <a:cs typeface="Verdana" pitchFamily="34" charset="0"/>
              </a:rPr>
              <a:t>Nazwa stanowiska</a:t>
            </a:r>
          </a:p>
          <a:p>
            <a:pPr marL="0" lvl="0"/>
            <a:r>
              <a:rPr lang="pl-PL" dirty="0">
                <a:solidFill>
                  <a:schemeClr val="tx1"/>
                </a:solidFill>
                <a:latin typeface="+mj-lt"/>
                <a:ea typeface="Verdana" pitchFamily="34" charset="0"/>
                <a:cs typeface="Verdana" pitchFamily="34" charset="0"/>
              </a:rPr>
              <a:t>Nazwa Departamentu / Oddziału</a:t>
            </a:r>
            <a:endParaRPr lang="pl-PL" dirty="0"/>
          </a:p>
        </p:txBody>
      </p:sp>
      <p:sp>
        <p:nvSpPr>
          <p:cNvPr id="19" name="Symbol zastępczy tekstu 63">
            <a:extLst>
              <a:ext uri="{FF2B5EF4-FFF2-40B4-BE49-F238E27FC236}">
                <a16:creationId xmlns:a16="http://schemas.microsoft.com/office/drawing/2014/main" id="{3EF32067-3257-4FDA-A888-1F76D70BDEDD}"/>
              </a:ext>
            </a:extLst>
          </p:cNvPr>
          <p:cNvSpPr>
            <a:spLocks noGrp="1"/>
          </p:cNvSpPr>
          <p:nvPr>
            <p:ph type="body" sz="quarter" idx="17" hasCustomPrompt="1"/>
          </p:nvPr>
        </p:nvSpPr>
        <p:spPr>
          <a:xfrm>
            <a:off x="5317288" y="3134312"/>
            <a:ext cx="3466720" cy="427008"/>
          </a:xfrm>
          <a:prstGeom prst="rect">
            <a:avLst/>
          </a:prstGeom>
        </p:spPr>
        <p:txBody>
          <a:bodyPr vert="horz" lIns="0" tIns="0" rIns="0" bIns="0" rtlCol="0" anchor="t"/>
          <a:lstStyle>
            <a:lvl1pPr marL="0" indent="0">
              <a:buFont typeface="Arial" pitchFamily="34" charset="0"/>
              <a:buNone/>
              <a:defRPr lang="pl-PL" sz="1200" dirty="0">
                <a:solidFill>
                  <a:srgbClr val="6F6F6F"/>
                </a:solidFill>
                <a:latin typeface="+mj-lt"/>
                <a:ea typeface="Verdana" pitchFamily="34" charset="0"/>
                <a:cs typeface="Verdana" pitchFamily="34" charset="0"/>
              </a:defRPr>
            </a:lvl1pPr>
          </a:lstStyle>
          <a:p>
            <a:pPr marL="0" lvl="0"/>
            <a:r>
              <a:rPr lang="pl-PL" dirty="0"/>
              <a:t>imie.nazwisko-wieloczonowe@nbp.pl</a:t>
            </a:r>
          </a:p>
          <a:p>
            <a:pPr marL="0" lvl="0"/>
            <a:r>
              <a:rPr lang="pl-PL" dirty="0"/>
              <a:t>tel. +48 000 000 000</a:t>
            </a:r>
          </a:p>
          <a:p>
            <a:pPr marL="0" lvl="0"/>
            <a:endParaRPr lang="pl-PL" dirty="0"/>
          </a:p>
        </p:txBody>
      </p:sp>
      <p:pic>
        <p:nvPicPr>
          <p:cNvPr id="20" name="Obraz 16">
            <a:extLst>
              <a:ext uri="{FF2B5EF4-FFF2-40B4-BE49-F238E27FC236}">
                <a16:creationId xmlns:a16="http://schemas.microsoft.com/office/drawing/2014/main" id="{3470A4F6-2C06-4958-9DDD-D3D3EBC14B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958" b="14698"/>
          <a:stretch/>
        </p:blipFill>
        <p:spPr>
          <a:xfrm>
            <a:off x="4644008" y="1493466"/>
            <a:ext cx="1556225" cy="555686"/>
          </a:xfrm>
          <a:prstGeom prst="rect">
            <a:avLst/>
          </a:prstGeom>
        </p:spPr>
      </p:pic>
      <p:cxnSp>
        <p:nvCxnSpPr>
          <p:cNvPr id="21" name="Straight Connector 20">
            <a:extLst>
              <a:ext uri="{FF2B5EF4-FFF2-40B4-BE49-F238E27FC236}">
                <a16:creationId xmlns:a16="http://schemas.microsoft.com/office/drawing/2014/main" id="{5D4C6386-C840-4CD4-8E56-17434B018FC3}"/>
              </a:ext>
            </a:extLst>
          </p:cNvPr>
          <p:cNvCxnSpPr>
            <a:cxnSpLocks/>
          </p:cNvCxnSpPr>
          <p:nvPr userDrawn="1"/>
        </p:nvCxnSpPr>
        <p:spPr>
          <a:xfrm>
            <a:off x="5317288" y="2481200"/>
            <a:ext cx="3466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857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ajd końcowy - ekran">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E872AC-5422-49EA-B68F-CE7E5E0DEF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2000" y="2107873"/>
            <a:ext cx="2880000" cy="927754"/>
          </a:xfrm>
          <a:prstGeom prst="rect">
            <a:avLst/>
          </a:prstGeom>
        </p:spPr>
      </p:pic>
    </p:spTree>
    <p:extLst>
      <p:ext uri="{BB962C8B-B14F-4D97-AF65-F5344CB8AC3E}">
        <p14:creationId xmlns:p14="http://schemas.microsoft.com/office/powerpoint/2010/main" val="2785029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C60082A-6F0B-4D0D-A6DF-48E9AB288E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1600" y="1779662"/>
            <a:ext cx="6746514" cy="2959762"/>
          </a:xfrm>
          <a:prstGeom prst="rect">
            <a:avLst/>
          </a:prstGeom>
        </p:spPr>
      </p:pic>
    </p:spTree>
    <p:extLst>
      <p:ext uri="{BB962C8B-B14F-4D97-AF65-F5344CB8AC3E}">
        <p14:creationId xmlns:p14="http://schemas.microsoft.com/office/powerpoint/2010/main" val="127504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ajd tytułowy 2">
    <p:spTree>
      <p:nvGrpSpPr>
        <p:cNvPr id="1" name=""/>
        <p:cNvGrpSpPr/>
        <p:nvPr/>
      </p:nvGrpSpPr>
      <p:grpSpPr>
        <a:xfrm>
          <a:off x="0" y="0"/>
          <a:ext cx="0" cy="0"/>
          <a:chOff x="0" y="0"/>
          <a:chExt cx="0" cy="0"/>
        </a:xfrm>
      </p:grpSpPr>
      <p:pic>
        <p:nvPicPr>
          <p:cNvPr id="8" name="Obraz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156814"/>
            <a:ext cx="9144000" cy="1986686"/>
          </a:xfrm>
          <a:prstGeom prst="rect">
            <a:avLst/>
          </a:prstGeom>
        </p:spPr>
      </p:pic>
      <p:sp>
        <p:nvSpPr>
          <p:cNvPr id="16" name="Prostokąt 5">
            <a:extLst>
              <a:ext uri="{FF2B5EF4-FFF2-40B4-BE49-F238E27FC236}">
                <a16:creationId xmlns:a16="http://schemas.microsoft.com/office/drawing/2014/main" id="{D4477598-EE25-40A9-AB14-A0BDEA6D7758}"/>
              </a:ext>
            </a:extLst>
          </p:cNvPr>
          <p:cNvSpPr/>
          <p:nvPr userDrawn="1"/>
        </p:nvSpPr>
        <p:spPr bwMode="auto">
          <a:xfrm>
            <a:off x="0" y="5089636"/>
            <a:ext cx="9144000" cy="54000"/>
          </a:xfrm>
          <a:prstGeom prst="rect">
            <a:avLst/>
          </a:prstGeom>
          <a:solidFill>
            <a:srgbClr val="E8E8E8"/>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4200" b="0" i="0" u="none" strike="noStrike" cap="none" normalizeH="0" baseline="0" dirty="0">
              <a:ln>
                <a:noFill/>
              </a:ln>
              <a:solidFill>
                <a:srgbClr val="414141"/>
              </a:solidFill>
              <a:effectLst/>
              <a:latin typeface="Verdana" pitchFamily="34" charset="0"/>
              <a:ea typeface="ヒラギノ角ゴ ProN W3" charset="0"/>
              <a:cs typeface="ヒラギノ角ゴ ProN W3" charset="0"/>
              <a:sym typeface="Gill Sans Light" charset="0"/>
            </a:endParaRPr>
          </a:p>
        </p:txBody>
      </p:sp>
      <p:sp>
        <p:nvSpPr>
          <p:cNvPr id="7" name="Symbol zastępczy daty 2">
            <a:extLst>
              <a:ext uri="{FF2B5EF4-FFF2-40B4-BE49-F238E27FC236}">
                <a16:creationId xmlns:a16="http://schemas.microsoft.com/office/drawing/2014/main" id="{6DC27BC7-ADDB-4200-823F-2AE784719F2A}"/>
              </a:ext>
            </a:extLst>
          </p:cNvPr>
          <p:cNvSpPr>
            <a:spLocks noGrp="1"/>
          </p:cNvSpPr>
          <p:nvPr>
            <p:ph type="dt" sz="half" idx="2"/>
          </p:nvPr>
        </p:nvSpPr>
        <p:spPr>
          <a:xfrm>
            <a:off x="1980000" y="2931790"/>
            <a:ext cx="6588000" cy="218972"/>
          </a:xfrm>
          <a:prstGeom prst="rect">
            <a:avLst/>
          </a:prstGeom>
        </p:spPr>
        <p:txBody>
          <a:bodyPr lIns="0" anchor="ctr" anchorCtr="0"/>
          <a:lstStyle>
            <a:lvl1pPr>
              <a:defRPr sz="1300">
                <a:solidFill>
                  <a:srgbClr val="6F6F6F"/>
                </a:solidFill>
              </a:defRPr>
            </a:lvl1pPr>
          </a:lstStyle>
          <a:p>
            <a:r>
              <a:rPr lang="pl-PL" dirty="0"/>
              <a:t>Miejscowość, 1 sierpnia 2021 r.</a:t>
            </a:r>
          </a:p>
        </p:txBody>
      </p:sp>
      <p:sp>
        <p:nvSpPr>
          <p:cNvPr id="6" name="Tytuł 1">
            <a:extLst>
              <a:ext uri="{FF2B5EF4-FFF2-40B4-BE49-F238E27FC236}">
                <a16:creationId xmlns:a16="http://schemas.microsoft.com/office/drawing/2014/main" id="{89D57BF4-A7BE-4C0B-95E4-3E62B5D79E00}"/>
              </a:ext>
            </a:extLst>
          </p:cNvPr>
          <p:cNvSpPr>
            <a:spLocks noGrp="1"/>
          </p:cNvSpPr>
          <p:nvPr>
            <p:ph type="title" hasCustomPrompt="1"/>
          </p:nvPr>
        </p:nvSpPr>
        <p:spPr>
          <a:xfrm>
            <a:off x="1980000" y="1563638"/>
            <a:ext cx="7152214" cy="936104"/>
          </a:xfrm>
          <a:prstGeom prst="rect">
            <a:avLst/>
          </a:prstGeom>
        </p:spPr>
        <p:txBody>
          <a:bodyPr lIns="0"/>
          <a:lstStyle>
            <a:lvl1pPr>
              <a:defRPr>
                <a:solidFill>
                  <a:schemeClr val="tx2"/>
                </a:solidFill>
              </a:defRPr>
            </a:lvl1pPr>
          </a:lstStyle>
          <a:p>
            <a:r>
              <a:rPr lang="pl-PL" dirty="0"/>
              <a:t>Tytuł pierwsza linia</a:t>
            </a:r>
            <a:br>
              <a:rPr lang="pl-PL" dirty="0"/>
            </a:br>
            <a:r>
              <a:rPr lang="pl-PL" dirty="0"/>
              <a:t>druga linia</a:t>
            </a:r>
          </a:p>
        </p:txBody>
      </p:sp>
      <p:sp>
        <p:nvSpPr>
          <p:cNvPr id="10" name="Subtitle 5">
            <a:extLst>
              <a:ext uri="{FF2B5EF4-FFF2-40B4-BE49-F238E27FC236}">
                <a16:creationId xmlns:a16="http://schemas.microsoft.com/office/drawing/2014/main" id="{C75881FE-3831-4A7F-AFC3-851D46E7597E}"/>
              </a:ext>
            </a:extLst>
          </p:cNvPr>
          <p:cNvSpPr>
            <a:spLocks noGrp="1"/>
          </p:cNvSpPr>
          <p:nvPr>
            <p:ph type="subTitle" idx="1" hasCustomPrompt="1"/>
          </p:nvPr>
        </p:nvSpPr>
        <p:spPr>
          <a:xfrm>
            <a:off x="1980000" y="2499742"/>
            <a:ext cx="7164000" cy="288031"/>
          </a:xfrm>
          <a:prstGeom prst="rect">
            <a:avLst/>
          </a:prstGeom>
        </p:spPr>
        <p:txBody>
          <a:bodyPr lIns="0">
            <a:noAutofit/>
          </a:bodyPr>
          <a:lstStyle>
            <a:lvl1pPr marL="0" indent="0">
              <a:buFont typeface="Arial" panose="020B0604020202020204" pitchFamily="34" charset="0"/>
              <a:buNone/>
              <a:defRPr sz="1600">
                <a:solidFill>
                  <a:schemeClr val="tx2"/>
                </a:solidFill>
              </a:defRPr>
            </a:lvl1pPr>
            <a:lvl2pPr>
              <a:defRPr sz="1300"/>
            </a:lvl2pPr>
          </a:lstStyle>
          <a:p>
            <a:pPr lvl="0"/>
            <a:r>
              <a:rPr lang="pl-PL" sz="1300" dirty="0"/>
              <a:t>Imię i nazwisko</a:t>
            </a:r>
          </a:p>
        </p:txBody>
      </p:sp>
    </p:spTree>
    <p:extLst>
      <p:ext uri="{BB962C8B-B14F-4D97-AF65-F5344CB8AC3E}">
        <p14:creationId xmlns:p14="http://schemas.microsoft.com/office/powerpoint/2010/main" val="189693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ajd tytułowy 3">
    <p:spTree>
      <p:nvGrpSpPr>
        <p:cNvPr id="1" name=""/>
        <p:cNvGrpSpPr/>
        <p:nvPr/>
      </p:nvGrpSpPr>
      <p:grpSpPr>
        <a:xfrm>
          <a:off x="0" y="0"/>
          <a:ext cx="0" cy="0"/>
          <a:chOff x="0" y="0"/>
          <a:chExt cx="0" cy="0"/>
        </a:xfrm>
      </p:grpSpPr>
      <p:sp>
        <p:nvSpPr>
          <p:cNvPr id="5" name="Symbol zastępczy daty 2">
            <a:extLst>
              <a:ext uri="{FF2B5EF4-FFF2-40B4-BE49-F238E27FC236}">
                <a16:creationId xmlns:a16="http://schemas.microsoft.com/office/drawing/2014/main" id="{9AAA465D-BA4E-472D-A482-BA7E4CCDFE27}"/>
              </a:ext>
            </a:extLst>
          </p:cNvPr>
          <p:cNvSpPr>
            <a:spLocks noGrp="1"/>
          </p:cNvSpPr>
          <p:nvPr>
            <p:ph type="dt" sz="half" idx="2"/>
          </p:nvPr>
        </p:nvSpPr>
        <p:spPr>
          <a:xfrm>
            <a:off x="1980000" y="4587974"/>
            <a:ext cx="6588000" cy="218972"/>
          </a:xfrm>
          <a:prstGeom prst="rect">
            <a:avLst/>
          </a:prstGeom>
        </p:spPr>
        <p:txBody>
          <a:bodyPr lIns="0" anchor="ctr" anchorCtr="0"/>
          <a:lstStyle>
            <a:lvl1pPr>
              <a:defRPr sz="1300">
                <a:solidFill>
                  <a:srgbClr val="6F6F6F"/>
                </a:solidFill>
              </a:defRPr>
            </a:lvl1pPr>
          </a:lstStyle>
          <a:p>
            <a:r>
              <a:rPr lang="pl-PL" dirty="0"/>
              <a:t>Miejscowość, 1 sierpnia 2021 r.</a:t>
            </a:r>
          </a:p>
        </p:txBody>
      </p:sp>
      <p:sp>
        <p:nvSpPr>
          <p:cNvPr id="7" name="Tytuł 1">
            <a:extLst>
              <a:ext uri="{FF2B5EF4-FFF2-40B4-BE49-F238E27FC236}">
                <a16:creationId xmlns:a16="http://schemas.microsoft.com/office/drawing/2014/main" id="{468A8518-55AE-43C9-A557-C3E0DE69CA1B}"/>
              </a:ext>
            </a:extLst>
          </p:cNvPr>
          <p:cNvSpPr>
            <a:spLocks noGrp="1"/>
          </p:cNvSpPr>
          <p:nvPr>
            <p:ph type="title" hasCustomPrompt="1"/>
          </p:nvPr>
        </p:nvSpPr>
        <p:spPr>
          <a:xfrm>
            <a:off x="1980000" y="1563638"/>
            <a:ext cx="7152214" cy="936104"/>
          </a:xfrm>
          <a:prstGeom prst="rect">
            <a:avLst/>
          </a:prstGeom>
        </p:spPr>
        <p:txBody>
          <a:bodyPr lIns="0"/>
          <a:lstStyle>
            <a:lvl1pPr>
              <a:defRPr>
                <a:solidFill>
                  <a:schemeClr val="tx2"/>
                </a:solidFill>
              </a:defRPr>
            </a:lvl1pPr>
          </a:lstStyle>
          <a:p>
            <a:r>
              <a:rPr lang="pl-PL" dirty="0"/>
              <a:t>Tytuł pierwsza linia</a:t>
            </a:r>
            <a:br>
              <a:rPr lang="pl-PL" dirty="0"/>
            </a:br>
            <a:r>
              <a:rPr lang="pl-PL" dirty="0"/>
              <a:t>druga linia</a:t>
            </a:r>
          </a:p>
        </p:txBody>
      </p:sp>
      <p:sp>
        <p:nvSpPr>
          <p:cNvPr id="6" name="Subtitle 5">
            <a:extLst>
              <a:ext uri="{FF2B5EF4-FFF2-40B4-BE49-F238E27FC236}">
                <a16:creationId xmlns:a16="http://schemas.microsoft.com/office/drawing/2014/main" id="{3FBF1195-46B7-4DE0-BC2D-0CDDFDAD48FC}"/>
              </a:ext>
            </a:extLst>
          </p:cNvPr>
          <p:cNvSpPr>
            <a:spLocks noGrp="1"/>
          </p:cNvSpPr>
          <p:nvPr>
            <p:ph type="subTitle" idx="1" hasCustomPrompt="1"/>
          </p:nvPr>
        </p:nvSpPr>
        <p:spPr>
          <a:xfrm>
            <a:off x="1980000" y="2499742"/>
            <a:ext cx="7164000" cy="288031"/>
          </a:xfrm>
          <a:prstGeom prst="rect">
            <a:avLst/>
          </a:prstGeom>
        </p:spPr>
        <p:txBody>
          <a:bodyPr lIns="0">
            <a:noAutofit/>
          </a:bodyPr>
          <a:lstStyle>
            <a:lvl1pPr marL="0" indent="0">
              <a:buFont typeface="Arial" panose="020B0604020202020204" pitchFamily="34" charset="0"/>
              <a:buNone/>
              <a:defRPr sz="1600">
                <a:solidFill>
                  <a:schemeClr val="tx2"/>
                </a:solidFill>
              </a:defRPr>
            </a:lvl1pPr>
            <a:lvl2pPr>
              <a:defRPr sz="1300"/>
            </a:lvl2pPr>
          </a:lstStyle>
          <a:p>
            <a:pPr lvl="0"/>
            <a:r>
              <a:rPr lang="pl-PL" sz="1300" dirty="0"/>
              <a:t>Imię i nazwisko</a:t>
            </a:r>
          </a:p>
        </p:txBody>
      </p:sp>
    </p:spTree>
    <p:extLst>
      <p:ext uri="{BB962C8B-B14F-4D97-AF65-F5344CB8AC3E}">
        <p14:creationId xmlns:p14="http://schemas.microsoft.com/office/powerpoint/2010/main" val="662417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is treści - numerowany">
    <p:spTree>
      <p:nvGrpSpPr>
        <p:cNvPr id="1" name=""/>
        <p:cNvGrpSpPr/>
        <p:nvPr/>
      </p:nvGrpSpPr>
      <p:grpSpPr>
        <a:xfrm>
          <a:off x="0" y="0"/>
          <a:ext cx="0" cy="0"/>
          <a:chOff x="0" y="0"/>
          <a:chExt cx="0" cy="0"/>
        </a:xfrm>
      </p:grpSpPr>
      <p:sp>
        <p:nvSpPr>
          <p:cNvPr id="6" name="Symbol zastępczy zawartości 4">
            <a:extLst>
              <a:ext uri="{FF2B5EF4-FFF2-40B4-BE49-F238E27FC236}">
                <a16:creationId xmlns:a16="http://schemas.microsoft.com/office/drawing/2014/main" id="{B363AB91-387E-4C4C-80A9-135F35F6D735}"/>
              </a:ext>
            </a:extLst>
          </p:cNvPr>
          <p:cNvSpPr>
            <a:spLocks noGrp="1"/>
          </p:cNvSpPr>
          <p:nvPr>
            <p:ph sz="quarter" idx="22" hasCustomPrompt="1"/>
          </p:nvPr>
        </p:nvSpPr>
        <p:spPr>
          <a:xfrm>
            <a:off x="576000" y="1131590"/>
            <a:ext cx="7992000" cy="3672408"/>
          </a:xfrm>
          <a:prstGeom prst="rect">
            <a:avLst/>
          </a:prstGeom>
        </p:spPr>
        <p:txBody>
          <a:bodyPr/>
          <a:lstStyle>
            <a:lvl1pPr marL="432900" indent="-342900">
              <a:buClr>
                <a:schemeClr val="tx2"/>
              </a:buClr>
              <a:buFont typeface="+mj-lt"/>
              <a:buAutoNum type="arabicPeriod"/>
              <a:defRPr sz="1800"/>
            </a:lvl1pPr>
            <a:lvl2pPr marL="702900" indent="-342900">
              <a:buClr>
                <a:schemeClr val="bg2"/>
              </a:buClr>
              <a:buFont typeface="+mj-lt"/>
              <a:buAutoNum type="arabicPeriod"/>
              <a:defRPr/>
            </a:lvl2pPr>
            <a:lvl3pPr marL="972900" indent="-342900">
              <a:buClr>
                <a:schemeClr val="bg2"/>
              </a:buClr>
              <a:buFont typeface="+mj-lt"/>
              <a:buAutoNum type="arabicPeriod"/>
              <a:defRPr/>
            </a:lvl3pPr>
            <a:lvl4pPr marL="1242900" indent="-342900">
              <a:buClr>
                <a:schemeClr val="bg2"/>
              </a:buClr>
              <a:buFont typeface="+mj-lt"/>
              <a:buAutoNum type="arabicPeriod"/>
              <a:defRPr/>
            </a:lvl4pPr>
            <a:lvl5pPr marL="1512900" indent="-342900">
              <a:buClr>
                <a:schemeClr val="bg2"/>
              </a:buClr>
              <a:buFont typeface="+mj-lt"/>
              <a:buAutoNum type="arabicPeriod"/>
              <a:defRPr/>
            </a:lvl5pPr>
          </a:lstStyle>
          <a:p>
            <a:pPr lvl="0"/>
            <a:r>
              <a:rPr lang="pl-PL" dirty="0"/>
              <a:t>Tytuł sekcji</a:t>
            </a:r>
          </a:p>
          <a:p>
            <a:pPr lvl="0"/>
            <a:r>
              <a:rPr lang="pl-PL" dirty="0"/>
              <a:t>Tytuł sekcji</a:t>
            </a:r>
          </a:p>
          <a:p>
            <a:pPr lvl="0"/>
            <a:r>
              <a:rPr lang="pl-PL" dirty="0"/>
              <a:t>Tytuł sekcji</a:t>
            </a:r>
          </a:p>
          <a:p>
            <a:pPr lvl="0"/>
            <a:r>
              <a:rPr lang="pl-PL" dirty="0"/>
              <a:t>Tytuł sekcji</a:t>
            </a:r>
          </a:p>
          <a:p>
            <a:pPr lvl="0"/>
            <a:r>
              <a:rPr lang="pl-PL" dirty="0"/>
              <a:t>Tytuł sekcji</a:t>
            </a:r>
          </a:p>
          <a:p>
            <a:pPr lvl="0"/>
            <a:r>
              <a:rPr lang="pl-PL" dirty="0"/>
              <a:t>Tytuł sekcji</a:t>
            </a:r>
          </a:p>
          <a:p>
            <a:pPr lvl="0"/>
            <a:r>
              <a:rPr lang="pl-PL" dirty="0"/>
              <a:t>Tytuł sekcji</a:t>
            </a:r>
          </a:p>
          <a:p>
            <a:pPr lvl="0"/>
            <a:r>
              <a:rPr lang="pl-PL" dirty="0"/>
              <a:t>Tytuł sekcji</a:t>
            </a:r>
          </a:p>
          <a:p>
            <a:pPr lvl="0"/>
            <a:r>
              <a:rPr lang="pl-PL" dirty="0"/>
              <a:t>Tytuł sekcji</a:t>
            </a:r>
          </a:p>
          <a:p>
            <a:pPr lvl="0"/>
            <a:r>
              <a:rPr lang="pl-PL" dirty="0"/>
              <a:t>Tytuł sekcji</a:t>
            </a:r>
          </a:p>
          <a:p>
            <a:pPr lvl="0"/>
            <a:endParaRPr lang="pl-PL" dirty="0"/>
          </a:p>
          <a:p>
            <a:pPr lvl="0"/>
            <a:endParaRPr lang="pl-PL" dirty="0"/>
          </a:p>
          <a:p>
            <a:pPr lvl="0"/>
            <a:endParaRPr lang="pl-PL" dirty="0"/>
          </a:p>
        </p:txBody>
      </p:sp>
      <p:sp>
        <p:nvSpPr>
          <p:cNvPr id="7" name="Tytuł 1">
            <a:extLst>
              <a:ext uri="{FF2B5EF4-FFF2-40B4-BE49-F238E27FC236}">
                <a16:creationId xmlns:a16="http://schemas.microsoft.com/office/drawing/2014/main" id="{170BD201-D8F1-4A40-BF71-50942894D37E}"/>
              </a:ext>
            </a:extLst>
          </p:cNvPr>
          <p:cNvSpPr>
            <a:spLocks noGrp="1"/>
          </p:cNvSpPr>
          <p:nvPr>
            <p:ph type="title"/>
          </p:nvPr>
        </p:nvSpPr>
        <p:spPr>
          <a:xfrm>
            <a:off x="576000" y="648000"/>
            <a:ext cx="7992000" cy="521100"/>
          </a:xfrm>
          <a:prstGeom prst="rect">
            <a:avLst/>
          </a:prstGeom>
        </p:spPr>
        <p:txBody>
          <a:bodyPr/>
          <a:lstStyle>
            <a:lvl1pPr>
              <a:defRPr b="1">
                <a:solidFill>
                  <a:schemeClr val="tx2"/>
                </a:solidFill>
              </a:defRPr>
            </a:lvl1pPr>
          </a:lstStyle>
          <a:p>
            <a:r>
              <a:rPr lang="pl-PL" dirty="0"/>
              <a:t>Spis treści</a:t>
            </a:r>
          </a:p>
        </p:txBody>
      </p:sp>
      <p:sp>
        <p:nvSpPr>
          <p:cNvPr id="5" name="Symbol zastępczy tekstu 11">
            <a:extLst>
              <a:ext uri="{FF2B5EF4-FFF2-40B4-BE49-F238E27FC236}">
                <a16:creationId xmlns:a16="http://schemas.microsoft.com/office/drawing/2014/main" id="{18D791EE-8A5C-4CE8-A809-585EDE7F4D5D}"/>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
        <p:nvSpPr>
          <p:cNvPr id="8" name="Symbol zastępczy numeru slajdu 3">
            <a:extLst>
              <a:ext uri="{FF2B5EF4-FFF2-40B4-BE49-F238E27FC236}">
                <a16:creationId xmlns:a16="http://schemas.microsoft.com/office/drawing/2014/main" id="{FB325119-8C9B-4F26-BA65-F8555C0A848F}"/>
              </a:ext>
            </a:extLst>
          </p:cNvPr>
          <p:cNvSpPr>
            <a:spLocks noGrp="1"/>
          </p:cNvSpPr>
          <p:nvPr>
            <p:ph type="sldNum" sz="quarter" idx="14"/>
          </p:nvPr>
        </p:nvSpPr>
        <p:spPr>
          <a:xfrm>
            <a:off x="8568000" y="183600"/>
            <a:ext cx="277200" cy="153888"/>
          </a:xfrm>
          <a:prstGeom prst="rect">
            <a:avLst/>
          </a:prstGeom>
        </p:spPr>
        <p:txBody>
          <a:bodyPr lIns="0" tIns="0" rIns="0" bIns="0"/>
          <a:lstStyle/>
          <a:p>
            <a:pPr algn="r" defTabSz="642915" fontAlgn="base">
              <a:spcBef>
                <a:spcPct val="0"/>
              </a:spcBef>
              <a:spcAft>
                <a:spcPct val="0"/>
              </a:spcAft>
            </a:pPr>
            <a:fld id="{B3255C16-D29B-461C-B523-E699B47F797C}" type="slidenum">
              <a:rPr lang="pl-PL" smtClean="0"/>
              <a:pPr algn="r" defTabSz="642915" fontAlgn="base">
                <a:spcBef>
                  <a:spcPct val="0"/>
                </a:spcBef>
                <a:spcAft>
                  <a:spcPct val="0"/>
                </a:spcAft>
              </a:pPr>
              <a:t>‹#›</a:t>
            </a:fld>
            <a:endParaRPr lang="pl-PL" dirty="0"/>
          </a:p>
        </p:txBody>
      </p:sp>
    </p:spTree>
    <p:extLst>
      <p:ext uri="{BB962C8B-B14F-4D97-AF65-F5344CB8AC3E}">
        <p14:creationId xmlns:p14="http://schemas.microsoft.com/office/powerpoint/2010/main" val="3497818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is treści - punktowany">
    <p:spTree>
      <p:nvGrpSpPr>
        <p:cNvPr id="1" name=""/>
        <p:cNvGrpSpPr/>
        <p:nvPr/>
      </p:nvGrpSpPr>
      <p:grpSpPr>
        <a:xfrm>
          <a:off x="0" y="0"/>
          <a:ext cx="0" cy="0"/>
          <a:chOff x="0" y="0"/>
          <a:chExt cx="0" cy="0"/>
        </a:xfrm>
      </p:grpSpPr>
      <p:sp>
        <p:nvSpPr>
          <p:cNvPr id="6" name="Symbol zastępczy zawartości 4">
            <a:extLst>
              <a:ext uri="{FF2B5EF4-FFF2-40B4-BE49-F238E27FC236}">
                <a16:creationId xmlns:a16="http://schemas.microsoft.com/office/drawing/2014/main" id="{B363AB91-387E-4C4C-80A9-135F35F6D735}"/>
              </a:ext>
            </a:extLst>
          </p:cNvPr>
          <p:cNvSpPr>
            <a:spLocks noGrp="1"/>
          </p:cNvSpPr>
          <p:nvPr>
            <p:ph sz="quarter" idx="22" hasCustomPrompt="1"/>
          </p:nvPr>
        </p:nvSpPr>
        <p:spPr>
          <a:xfrm>
            <a:off x="576000" y="1131590"/>
            <a:ext cx="7992000" cy="3672408"/>
          </a:xfrm>
          <a:prstGeom prst="rect">
            <a:avLst/>
          </a:prstGeom>
        </p:spPr>
        <p:txBody>
          <a:bodyPr/>
          <a:lstStyle>
            <a:lvl1pPr marL="360000" indent="-270000">
              <a:buClr>
                <a:schemeClr val="tx2"/>
              </a:buClr>
              <a:buFont typeface="Arial" panose="020B0604020202020204" pitchFamily="34" charset="0"/>
              <a:buChar char="●"/>
              <a:defRPr sz="1800"/>
            </a:lvl1pPr>
            <a:lvl2pPr marL="630000" indent="-270000">
              <a:buClr>
                <a:schemeClr val="bg2"/>
              </a:buClr>
              <a:buFont typeface="Arial" panose="020B0604020202020204" pitchFamily="34" charset="0"/>
              <a:buChar char="●"/>
              <a:defRPr sz="1800"/>
            </a:lvl2pPr>
            <a:lvl3pPr marL="900000" indent="-270000">
              <a:buClr>
                <a:schemeClr val="bg2"/>
              </a:buClr>
              <a:buFont typeface="Arial" panose="020B0604020202020204" pitchFamily="34" charset="0"/>
              <a:buChar char="●"/>
              <a:defRPr sz="1800"/>
            </a:lvl3pPr>
            <a:lvl4pPr marL="1170000" indent="-270000">
              <a:buClr>
                <a:schemeClr val="bg2"/>
              </a:buClr>
              <a:buFont typeface="Arial" panose="020B0604020202020204" pitchFamily="34" charset="0"/>
              <a:buChar char="●"/>
              <a:defRPr sz="1800"/>
            </a:lvl4pPr>
            <a:lvl5pPr marL="1440000" indent="-270000">
              <a:buClr>
                <a:schemeClr val="bg2"/>
              </a:buClr>
              <a:buFont typeface="Arial" panose="020B0604020202020204" pitchFamily="34" charset="0"/>
              <a:buChar char="●"/>
              <a:defRPr sz="1800"/>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Tytuł 1">
            <a:extLst>
              <a:ext uri="{FF2B5EF4-FFF2-40B4-BE49-F238E27FC236}">
                <a16:creationId xmlns:a16="http://schemas.microsoft.com/office/drawing/2014/main" id="{85AB9275-8E7C-412E-BA7D-2489CBBBF11B}"/>
              </a:ext>
            </a:extLst>
          </p:cNvPr>
          <p:cNvSpPr>
            <a:spLocks noGrp="1"/>
          </p:cNvSpPr>
          <p:nvPr>
            <p:ph type="title"/>
          </p:nvPr>
        </p:nvSpPr>
        <p:spPr>
          <a:xfrm>
            <a:off x="576000" y="648000"/>
            <a:ext cx="7992000" cy="521100"/>
          </a:xfrm>
          <a:prstGeom prst="rect">
            <a:avLst/>
          </a:prstGeom>
        </p:spPr>
        <p:txBody>
          <a:bodyPr/>
          <a:lstStyle>
            <a:lvl1pPr>
              <a:defRPr>
                <a:solidFill>
                  <a:schemeClr val="tx2"/>
                </a:solidFill>
              </a:defRPr>
            </a:lvl1pPr>
          </a:lstStyle>
          <a:p>
            <a:r>
              <a:rPr lang="pl-PL" dirty="0"/>
              <a:t>Spis treści</a:t>
            </a:r>
          </a:p>
        </p:txBody>
      </p:sp>
      <p:sp>
        <p:nvSpPr>
          <p:cNvPr id="5" name="Symbol zastępczy tekstu 11">
            <a:extLst>
              <a:ext uri="{FF2B5EF4-FFF2-40B4-BE49-F238E27FC236}">
                <a16:creationId xmlns:a16="http://schemas.microsoft.com/office/drawing/2014/main" id="{9580441D-A027-4413-8ED5-ED45548C33D6}"/>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
        <p:nvSpPr>
          <p:cNvPr id="8" name="Symbol zastępczy numeru slajdu 3">
            <a:extLst>
              <a:ext uri="{FF2B5EF4-FFF2-40B4-BE49-F238E27FC236}">
                <a16:creationId xmlns:a16="http://schemas.microsoft.com/office/drawing/2014/main" id="{71081D00-450E-4611-9FFC-99F42A2D1ADB}"/>
              </a:ext>
            </a:extLst>
          </p:cNvPr>
          <p:cNvSpPr>
            <a:spLocks noGrp="1"/>
          </p:cNvSpPr>
          <p:nvPr>
            <p:ph type="sldNum" sz="quarter" idx="14"/>
          </p:nvPr>
        </p:nvSpPr>
        <p:spPr>
          <a:xfrm>
            <a:off x="8568000" y="183600"/>
            <a:ext cx="277200" cy="153888"/>
          </a:xfrm>
          <a:prstGeom prst="rect">
            <a:avLst/>
          </a:prstGeom>
        </p:spPr>
        <p:txBody>
          <a:bodyPr lIns="0" tIns="0" rIns="0" bIns="0"/>
          <a:lstStyle/>
          <a:p>
            <a:pPr algn="r" defTabSz="642915" fontAlgn="base">
              <a:spcBef>
                <a:spcPct val="0"/>
              </a:spcBef>
              <a:spcAft>
                <a:spcPct val="0"/>
              </a:spcAft>
            </a:pPr>
            <a:fld id="{B3255C16-D29B-461C-B523-E699B47F797C}" type="slidenum">
              <a:rPr lang="pl-PL" smtClean="0"/>
              <a:pPr algn="r" defTabSz="642915" fontAlgn="base">
                <a:spcBef>
                  <a:spcPct val="0"/>
                </a:spcBef>
                <a:spcAft>
                  <a:spcPct val="0"/>
                </a:spcAft>
              </a:pPr>
              <a:t>‹#›</a:t>
            </a:fld>
            <a:endParaRPr lang="pl-PL" dirty="0"/>
          </a:p>
        </p:txBody>
      </p:sp>
    </p:spTree>
    <p:extLst>
      <p:ext uri="{BB962C8B-B14F-4D97-AF65-F5344CB8AC3E}">
        <p14:creationId xmlns:p14="http://schemas.microsoft.com/office/powerpoint/2010/main" val="163890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zwa sekcji">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1800000" y="2448900"/>
            <a:ext cx="6768000" cy="899100"/>
          </a:xfrm>
          <a:prstGeom prst="rect">
            <a:avLst/>
          </a:prstGeom>
        </p:spPr>
        <p:txBody>
          <a:bodyPr vert="horz" lIns="0" tIns="0" rIns="0" bIns="0" rtlCol="0" anchor="t">
            <a:normAutofit/>
          </a:bodyPr>
          <a:lstStyle>
            <a:lvl1pPr>
              <a:defRPr lang="pl-PL" sz="1800" baseline="0">
                <a:solidFill>
                  <a:schemeClr val="tx2"/>
                </a:solidFill>
                <a:ea typeface="+mj-ea"/>
                <a:cs typeface="+mj-cs"/>
              </a:defRPr>
            </a:lvl1pPr>
          </a:lstStyle>
          <a:p>
            <a:pPr marL="0" lvl="0"/>
            <a:r>
              <a:rPr lang="pl-PL" dirty="0"/>
              <a:t>Tytuł sekcji w jednej lub</a:t>
            </a:r>
            <a:br>
              <a:rPr lang="pl-PL" dirty="0"/>
            </a:br>
            <a:r>
              <a:rPr lang="pl-PL" dirty="0"/>
              <a:t>dwóch linijkach</a:t>
            </a:r>
          </a:p>
        </p:txBody>
      </p:sp>
      <p:sp>
        <p:nvSpPr>
          <p:cNvPr id="4" name="Line 3"/>
          <p:cNvSpPr>
            <a:spLocks noChangeShapeType="1"/>
          </p:cNvSpPr>
          <p:nvPr userDrawn="1"/>
        </p:nvSpPr>
        <p:spPr bwMode="auto">
          <a:xfrm>
            <a:off x="1800000" y="2268000"/>
            <a:ext cx="7344000" cy="0"/>
          </a:xfrm>
          <a:prstGeom prst="line">
            <a:avLst/>
          </a:prstGeom>
          <a:noFill/>
          <a:ln w="19050">
            <a:solidFill>
              <a:srgbClr val="1D2C4F"/>
            </a:solidFill>
            <a:miter lim="800000"/>
            <a:headEnd/>
            <a:tailEnd/>
          </a:ln>
          <a:extLst>
            <a:ext uri="{909E8E84-426E-40DD-AFC4-6F175D3DCCD1}">
              <a14:hiddenFill xmlns:a14="http://schemas.microsoft.com/office/drawing/2010/main">
                <a:noFill/>
              </a14:hiddenFill>
            </a:ext>
          </a:extLst>
        </p:spPr>
        <p:txBody>
          <a:bodyPr lIns="0" tIns="0" rIns="0" bIns="0"/>
          <a:lstStyle/>
          <a:p>
            <a:endParaRPr lang="pl-PL" dirty="0">
              <a:latin typeface="Verdana" pitchFamily="34" charset="0"/>
            </a:endParaRPr>
          </a:p>
        </p:txBody>
      </p:sp>
      <p:sp>
        <p:nvSpPr>
          <p:cNvPr id="7" name="Symbol zastępczy tekstu 5"/>
          <p:cNvSpPr>
            <a:spLocks noGrp="1"/>
          </p:cNvSpPr>
          <p:nvPr>
            <p:ph type="body" sz="quarter" idx="11" hasCustomPrompt="1"/>
          </p:nvPr>
        </p:nvSpPr>
        <p:spPr>
          <a:xfrm>
            <a:off x="1800000" y="1764049"/>
            <a:ext cx="6768000" cy="478800"/>
          </a:xfrm>
          <a:prstGeom prst="rect">
            <a:avLst/>
          </a:prstGeom>
        </p:spPr>
        <p:txBody>
          <a:bodyPr vert="horz" lIns="0" tIns="0" rIns="0" bIns="0" rtlCol="0" anchor="t">
            <a:noAutofit/>
          </a:bodyPr>
          <a:lstStyle>
            <a:lvl1pPr marL="360000" indent="-360000">
              <a:buNone/>
              <a:defRPr lang="pl-PL" sz="2600" b="1" baseline="0" dirty="0">
                <a:solidFill>
                  <a:schemeClr val="tx2"/>
                </a:solidFill>
              </a:defRPr>
            </a:lvl1pPr>
          </a:lstStyle>
          <a:p>
            <a:pPr marL="0" lvl="0" indent="0">
              <a:spcBef>
                <a:spcPct val="20000"/>
              </a:spcBef>
            </a:pPr>
            <a:r>
              <a:rPr lang="pl-PL" dirty="0"/>
              <a:t>Numer sekcji</a:t>
            </a:r>
          </a:p>
        </p:txBody>
      </p:sp>
      <p:sp>
        <p:nvSpPr>
          <p:cNvPr id="6" name="Symbol zastępczy tekstu 11">
            <a:extLst>
              <a:ext uri="{FF2B5EF4-FFF2-40B4-BE49-F238E27FC236}">
                <a16:creationId xmlns:a16="http://schemas.microsoft.com/office/drawing/2014/main" id="{B3248DAF-0CB8-49D9-8160-B2FD33F3292E}"/>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
        <p:nvSpPr>
          <p:cNvPr id="8" name="Symbol zastępczy numeru slajdu 3">
            <a:extLst>
              <a:ext uri="{FF2B5EF4-FFF2-40B4-BE49-F238E27FC236}">
                <a16:creationId xmlns:a16="http://schemas.microsoft.com/office/drawing/2014/main" id="{77DEF88D-877B-43D0-B6BF-8875143206C9}"/>
              </a:ext>
            </a:extLst>
          </p:cNvPr>
          <p:cNvSpPr>
            <a:spLocks noGrp="1"/>
          </p:cNvSpPr>
          <p:nvPr>
            <p:ph type="sldNum" sz="quarter" idx="14"/>
          </p:nvPr>
        </p:nvSpPr>
        <p:spPr>
          <a:xfrm>
            <a:off x="8568000" y="183600"/>
            <a:ext cx="277200" cy="153888"/>
          </a:xfrm>
          <a:prstGeom prst="rect">
            <a:avLst/>
          </a:prstGeom>
        </p:spPr>
        <p:txBody>
          <a:bodyPr lIns="0" tIns="0" rIns="0" bIns="0"/>
          <a:lstStyle/>
          <a:p>
            <a:pPr algn="r" defTabSz="642915" fontAlgn="base">
              <a:spcBef>
                <a:spcPct val="0"/>
              </a:spcBef>
              <a:spcAft>
                <a:spcPct val="0"/>
              </a:spcAft>
            </a:pPr>
            <a:fld id="{B3255C16-D29B-461C-B523-E699B47F797C}" type="slidenum">
              <a:rPr lang="pl-PL" smtClean="0"/>
              <a:pPr algn="r" defTabSz="642915" fontAlgn="base">
                <a:spcBef>
                  <a:spcPct val="0"/>
                </a:spcBef>
                <a:spcAft>
                  <a:spcPct val="0"/>
                </a:spcAft>
              </a:pPr>
              <a:t>‹#›</a:t>
            </a:fld>
            <a:endParaRPr lang="pl-PL" dirty="0"/>
          </a:p>
        </p:txBody>
      </p:sp>
    </p:spTree>
    <p:extLst>
      <p:ext uri="{BB962C8B-B14F-4D97-AF65-F5344CB8AC3E}">
        <p14:creationId xmlns:p14="http://schemas.microsoft.com/office/powerpoint/2010/main" val="2306270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ść standardowa">
    <p:spTree>
      <p:nvGrpSpPr>
        <p:cNvPr id="1" name=""/>
        <p:cNvGrpSpPr/>
        <p:nvPr/>
      </p:nvGrpSpPr>
      <p:grpSpPr>
        <a:xfrm>
          <a:off x="0" y="0"/>
          <a:ext cx="0" cy="0"/>
          <a:chOff x="0" y="0"/>
          <a:chExt cx="0" cy="0"/>
        </a:xfrm>
      </p:grpSpPr>
      <p:sp>
        <p:nvSpPr>
          <p:cNvPr id="4" name="Symbol zastępczy numeru slajdu 3"/>
          <p:cNvSpPr>
            <a:spLocks noGrp="1"/>
          </p:cNvSpPr>
          <p:nvPr>
            <p:ph type="sldNum" sz="quarter" idx="14"/>
          </p:nvPr>
        </p:nvSpPr>
        <p:spPr>
          <a:xfrm>
            <a:off x="8568000" y="183600"/>
            <a:ext cx="277200" cy="153888"/>
          </a:xfrm>
          <a:prstGeom prst="rect">
            <a:avLst/>
          </a:prstGeom>
        </p:spPr>
        <p:txBody>
          <a:bodyPr lIns="0" tIns="0" rIns="0" bIns="0"/>
          <a:lstStyle/>
          <a:p>
            <a:pPr algn="r" defTabSz="642915" fontAlgn="base">
              <a:spcBef>
                <a:spcPct val="0"/>
              </a:spcBef>
              <a:spcAft>
                <a:spcPct val="0"/>
              </a:spcAft>
            </a:pPr>
            <a:fld id="{B3255C16-D29B-461C-B523-E699B47F797C}" type="slidenum">
              <a:rPr lang="pl-PL" smtClean="0"/>
              <a:pPr algn="r" defTabSz="642915" fontAlgn="base">
                <a:spcBef>
                  <a:spcPct val="0"/>
                </a:spcBef>
                <a:spcAft>
                  <a:spcPct val="0"/>
                </a:spcAft>
              </a:pPr>
              <a:t>‹#›</a:t>
            </a:fld>
            <a:endParaRPr lang="pl-PL" dirty="0"/>
          </a:p>
        </p:txBody>
      </p:sp>
      <p:sp>
        <p:nvSpPr>
          <p:cNvPr id="8" name="Tytuł 7"/>
          <p:cNvSpPr>
            <a:spLocks noGrp="1"/>
          </p:cNvSpPr>
          <p:nvPr>
            <p:ph type="title" hasCustomPrompt="1"/>
          </p:nvPr>
        </p:nvSpPr>
        <p:spPr>
          <a:xfrm>
            <a:off x="576000" y="648000"/>
            <a:ext cx="7992000" cy="359100"/>
          </a:xfrm>
          <a:prstGeom prst="rect">
            <a:avLst/>
          </a:prstGeom>
        </p:spPr>
        <p:txBody>
          <a:bodyPr/>
          <a:lstStyle>
            <a:lvl1pPr>
              <a:defRPr>
                <a:solidFill>
                  <a:schemeClr val="tx2"/>
                </a:solidFill>
              </a:defRPr>
            </a:lvl1pPr>
          </a:lstStyle>
          <a:p>
            <a:r>
              <a:rPr lang="pl-PL" dirty="0"/>
              <a:t>Tytuł</a:t>
            </a:r>
          </a:p>
        </p:txBody>
      </p:sp>
      <p:sp>
        <p:nvSpPr>
          <p:cNvPr id="6" name="Symbol zastępczy zawartości 4">
            <a:extLst>
              <a:ext uri="{FF2B5EF4-FFF2-40B4-BE49-F238E27FC236}">
                <a16:creationId xmlns:a16="http://schemas.microsoft.com/office/drawing/2014/main" id="{9B02E5EB-3DD3-47E5-B597-D487252DD66D}"/>
              </a:ext>
            </a:extLst>
          </p:cNvPr>
          <p:cNvSpPr>
            <a:spLocks noGrp="1"/>
          </p:cNvSpPr>
          <p:nvPr>
            <p:ph sz="quarter" idx="22" hasCustomPrompt="1"/>
          </p:nvPr>
        </p:nvSpPr>
        <p:spPr>
          <a:xfrm>
            <a:off x="576000" y="1260000"/>
            <a:ext cx="7992000" cy="3543998"/>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11">
            <a:extLst>
              <a:ext uri="{FF2B5EF4-FFF2-40B4-BE49-F238E27FC236}">
                <a16:creationId xmlns:a16="http://schemas.microsoft.com/office/drawing/2014/main" id="{5D6B9ADF-BC5B-440B-8FA5-7AAB3548F2E0}"/>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Tree>
    <p:extLst>
      <p:ext uri="{BB962C8B-B14F-4D97-AF65-F5344CB8AC3E}">
        <p14:creationId xmlns:p14="http://schemas.microsoft.com/office/powerpoint/2010/main" val="534254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ść z diagramem">
    <p:spTree>
      <p:nvGrpSpPr>
        <p:cNvPr id="1" name=""/>
        <p:cNvGrpSpPr/>
        <p:nvPr/>
      </p:nvGrpSpPr>
      <p:grpSpPr>
        <a:xfrm>
          <a:off x="0" y="0"/>
          <a:ext cx="0" cy="0"/>
          <a:chOff x="0" y="0"/>
          <a:chExt cx="0" cy="0"/>
        </a:xfrm>
      </p:grpSpPr>
      <p:sp>
        <p:nvSpPr>
          <p:cNvPr id="4" name="Tytuł 3"/>
          <p:cNvSpPr>
            <a:spLocks noGrp="1"/>
          </p:cNvSpPr>
          <p:nvPr>
            <p:ph type="title" hasCustomPrompt="1"/>
          </p:nvPr>
        </p:nvSpPr>
        <p:spPr>
          <a:xfrm>
            <a:off x="576000" y="648000"/>
            <a:ext cx="7992000" cy="359100"/>
          </a:xfrm>
          <a:prstGeom prst="rect">
            <a:avLst/>
          </a:prstGeom>
        </p:spPr>
        <p:txBody>
          <a:bodyPr/>
          <a:lstStyle>
            <a:lvl1pPr>
              <a:defRPr>
                <a:solidFill>
                  <a:schemeClr val="tx2"/>
                </a:solidFill>
              </a:defRPr>
            </a:lvl1pPr>
          </a:lstStyle>
          <a:p>
            <a:r>
              <a:rPr lang="pl-PL" dirty="0"/>
              <a:t>Tytuł</a:t>
            </a:r>
          </a:p>
        </p:txBody>
      </p:sp>
      <p:sp>
        <p:nvSpPr>
          <p:cNvPr id="5" name="Symbol zastępczy numeru slajdu 4"/>
          <p:cNvSpPr>
            <a:spLocks noGrp="1"/>
          </p:cNvSpPr>
          <p:nvPr>
            <p:ph type="sldNum" sz="quarter" idx="16"/>
          </p:nvPr>
        </p:nvSpPr>
        <p:spPr>
          <a:xfrm>
            <a:off x="8568000" y="183600"/>
            <a:ext cx="277200" cy="153888"/>
          </a:xfrm>
          <a:prstGeom prst="rect">
            <a:avLst/>
          </a:prstGeom>
        </p:spPr>
        <p:txBody>
          <a:bodyPr/>
          <a:lstStyle/>
          <a:p>
            <a:pPr algn="r" defTabSz="642915" fontAlgn="base">
              <a:spcBef>
                <a:spcPct val="0"/>
              </a:spcBef>
              <a:spcAft>
                <a:spcPct val="0"/>
              </a:spcAft>
            </a:pPr>
            <a:fld id="{B3255C16-D29B-461C-B523-E699B47F797C}" type="slidenum">
              <a:rPr lang="pl-PL" smtClean="0"/>
              <a:pPr algn="r" defTabSz="642915" fontAlgn="base">
                <a:spcBef>
                  <a:spcPct val="0"/>
                </a:spcBef>
                <a:spcAft>
                  <a:spcPct val="0"/>
                </a:spcAft>
              </a:pPr>
              <a:t>‹#›</a:t>
            </a:fld>
            <a:endParaRPr lang="pl-PL" dirty="0"/>
          </a:p>
        </p:txBody>
      </p:sp>
      <p:sp>
        <p:nvSpPr>
          <p:cNvPr id="8" name="Symbol zastępczy zawartości 4">
            <a:extLst>
              <a:ext uri="{FF2B5EF4-FFF2-40B4-BE49-F238E27FC236}">
                <a16:creationId xmlns:a16="http://schemas.microsoft.com/office/drawing/2014/main" id="{6F1E4ECA-26B3-4F5F-964B-BF0CA3053F21}"/>
              </a:ext>
            </a:extLst>
          </p:cNvPr>
          <p:cNvSpPr>
            <a:spLocks noGrp="1"/>
          </p:cNvSpPr>
          <p:nvPr>
            <p:ph sz="quarter" idx="22" hasCustomPrompt="1"/>
          </p:nvPr>
        </p:nvSpPr>
        <p:spPr>
          <a:xfrm>
            <a:off x="576000" y="1260000"/>
            <a:ext cx="7992000" cy="1095726"/>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p:txBody>
      </p:sp>
      <p:sp>
        <p:nvSpPr>
          <p:cNvPr id="10" name="Symbol zastępczy zawartości 4">
            <a:extLst>
              <a:ext uri="{FF2B5EF4-FFF2-40B4-BE49-F238E27FC236}">
                <a16:creationId xmlns:a16="http://schemas.microsoft.com/office/drawing/2014/main" id="{BBCB57CC-2769-4EB1-91B5-9F74EF9C9560}"/>
              </a:ext>
            </a:extLst>
          </p:cNvPr>
          <p:cNvSpPr>
            <a:spLocks noGrp="1"/>
          </p:cNvSpPr>
          <p:nvPr>
            <p:ph sz="quarter" idx="23" hasCustomPrompt="1"/>
          </p:nvPr>
        </p:nvSpPr>
        <p:spPr>
          <a:xfrm>
            <a:off x="576000" y="2466000"/>
            <a:ext cx="7992000" cy="2337998"/>
          </a:xfrm>
          <a:prstGeom prst="rect">
            <a:avLst/>
          </a:prstGeom>
        </p:spPr>
        <p:txBody>
          <a:bodyPr/>
          <a:lstStyle>
            <a:lvl1pPr>
              <a:buClr>
                <a:srgbClr val="1D2C4F"/>
              </a:buClr>
              <a:defRPr/>
            </a:lvl1pPr>
            <a:lvl2pPr>
              <a:buClr>
                <a:srgbClr val="BDAD7D"/>
              </a:buClr>
              <a:defRPr/>
            </a:lvl2pPr>
            <a:lvl3pPr>
              <a:buClr>
                <a:srgbClr val="BDAD7D"/>
              </a:buClr>
              <a:defRPr/>
            </a:lvl3pPr>
            <a:lvl4pPr>
              <a:buClr>
                <a:srgbClr val="BDAD7D"/>
              </a:buClr>
              <a:defRPr/>
            </a:lvl4pPr>
            <a:lvl5pPr>
              <a:buClr>
                <a:srgbClr val="BDAD7D"/>
              </a:buClr>
              <a:defRPr/>
            </a:lvl5pPr>
          </a:lstStyle>
          <a:p>
            <a:pPr lvl="0"/>
            <a:r>
              <a:rPr lang="pl-PL" dirty="0"/>
              <a:t>Pierwszy poziom</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ymbol zastępczy tekstu 11">
            <a:extLst>
              <a:ext uri="{FF2B5EF4-FFF2-40B4-BE49-F238E27FC236}">
                <a16:creationId xmlns:a16="http://schemas.microsoft.com/office/drawing/2014/main" id="{9B3E5A68-A478-438D-9E1B-0E13B465A2D2}"/>
              </a:ext>
            </a:extLst>
          </p:cNvPr>
          <p:cNvSpPr>
            <a:spLocks noGrp="1"/>
          </p:cNvSpPr>
          <p:nvPr>
            <p:ph type="body" sz="quarter" idx="12" hasCustomPrompt="1"/>
          </p:nvPr>
        </p:nvSpPr>
        <p:spPr>
          <a:xfrm>
            <a:off x="1800000" y="183254"/>
            <a:ext cx="6516416" cy="153888"/>
          </a:xfrm>
          <a:prstGeom prst="rect">
            <a:avLst/>
          </a:prstGeom>
          <a:noFill/>
        </p:spPr>
        <p:txBody>
          <a:bodyPr wrap="square" lIns="0" tIns="0" rIns="0" bIns="0" rtlCol="0">
            <a:spAutoFit/>
          </a:bodyPr>
          <a:lstStyle>
            <a:lvl1pPr marL="0" indent="0">
              <a:buNone/>
              <a:defRPr lang="pl-PL" sz="1000" dirty="0">
                <a:solidFill>
                  <a:schemeClr val="tx2"/>
                </a:solidFill>
              </a:defRPr>
            </a:lvl1pPr>
          </a:lstStyle>
          <a:p>
            <a:pPr marL="0" lvl="0"/>
            <a:r>
              <a:rPr lang="pl-PL" dirty="0"/>
              <a:t>Tytuł prezentacji</a:t>
            </a:r>
          </a:p>
        </p:txBody>
      </p:sp>
    </p:spTree>
    <p:extLst>
      <p:ext uri="{BB962C8B-B14F-4D97-AF65-F5344CB8AC3E}">
        <p14:creationId xmlns:p14="http://schemas.microsoft.com/office/powerpoint/2010/main" val="3219007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6.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9.jpeg"/><Relationship Id="rId5" Type="http://schemas.openxmlformats.org/officeDocument/2006/relationships/theme" Target="../theme/theme5.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BB546847-7FCA-43E6-8CA8-EAE9A72F5BF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5964" b="13426"/>
          <a:stretch/>
        </p:blipFill>
        <p:spPr>
          <a:xfrm>
            <a:off x="755896" y="283507"/>
            <a:ext cx="2880000" cy="976712"/>
          </a:xfrm>
          <a:prstGeom prst="rect">
            <a:avLst/>
          </a:prstGeom>
        </p:spPr>
      </p:pic>
      <p:sp>
        <p:nvSpPr>
          <p:cNvPr id="12" name="Line 3">
            <a:extLst>
              <a:ext uri="{FF2B5EF4-FFF2-40B4-BE49-F238E27FC236}">
                <a16:creationId xmlns:a16="http://schemas.microsoft.com/office/drawing/2014/main" id="{C9B08802-A9F3-4967-A946-10970F46AF0F}"/>
              </a:ext>
            </a:extLst>
          </p:cNvPr>
          <p:cNvSpPr>
            <a:spLocks noChangeShapeType="1"/>
          </p:cNvSpPr>
          <p:nvPr userDrawn="1"/>
        </p:nvSpPr>
        <p:spPr bwMode="auto">
          <a:xfrm>
            <a:off x="1998000" y="1593000"/>
            <a:ext cx="7146000" cy="0"/>
          </a:xfrm>
          <a:prstGeom prst="line">
            <a:avLst/>
          </a:prstGeom>
          <a:noFill/>
          <a:ln w="19050">
            <a:solidFill>
              <a:srgbClr val="1D2C4F"/>
            </a:solidFill>
            <a:miter lim="800000"/>
            <a:headEnd/>
            <a:tailEnd/>
          </a:ln>
          <a:extLst>
            <a:ext uri="{909E8E84-426E-40DD-AFC4-6F175D3DCCD1}">
              <a14:hiddenFill xmlns:a14="http://schemas.microsoft.com/office/drawing/2010/main">
                <a:noFill/>
              </a14:hiddenFill>
            </a:ext>
          </a:extLst>
        </p:spPr>
        <p:txBody>
          <a:bodyPr lIns="0" tIns="0" rIns="0" bIns="0"/>
          <a:lstStyle/>
          <a:p>
            <a:endParaRPr lang="pl-PL" dirty="0">
              <a:latin typeface="Verdana" pitchFamily="34" charset="0"/>
            </a:endParaRPr>
          </a:p>
        </p:txBody>
      </p:sp>
    </p:spTree>
    <p:extLst>
      <p:ext uri="{BB962C8B-B14F-4D97-AF65-F5344CB8AC3E}">
        <p14:creationId xmlns:p14="http://schemas.microsoft.com/office/powerpoint/2010/main" val="31031838"/>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3" r:id="rId3"/>
    <p:sldLayoutId id="2147483661" r:id="rId4"/>
  </p:sldLayoutIdLst>
  <p:hf hdr="0" ftr="0"/>
  <p:txStyles>
    <p:titleStyle>
      <a:lvl1pPr algn="l" defTabSz="914400" rtl="0" eaLnBrk="1" latinLnBrk="0" hangingPunct="1">
        <a:spcBef>
          <a:spcPct val="0"/>
        </a:spcBef>
        <a:buNone/>
        <a:defRPr lang="pl-PL" sz="2600" b="1" kern="1200" cap="none" baseline="0" smtClean="0">
          <a:solidFill>
            <a:schemeClr val="tx2"/>
          </a:solidFill>
          <a:latin typeface="+mj-lt"/>
          <a:ea typeface="+mj-ea"/>
          <a:cs typeface="+mj-cs"/>
        </a:defRPr>
      </a:lvl1pPr>
    </p:titleStyle>
    <p:bodyStyle>
      <a:lvl1pPr marL="375750" marR="0" indent="-285750" algn="l" defTabSz="914400" rtl="0" eaLnBrk="1" fontAlgn="auto" latinLnBrk="0" hangingPunct="1">
        <a:lnSpc>
          <a:spcPct val="100000"/>
        </a:lnSpc>
        <a:spcBef>
          <a:spcPts val="600"/>
        </a:spcBef>
        <a:spcAft>
          <a:spcPts val="0"/>
        </a:spcAft>
        <a:buClr>
          <a:schemeClr val="accent6">
            <a:lumMod val="75000"/>
          </a:schemeClr>
        </a:buClr>
        <a:buSzPct val="100000"/>
        <a:buFont typeface="Wingdings" panose="05000000000000000000" pitchFamily="2" charset="2"/>
        <a:buChar char="ü"/>
        <a:tabLst/>
        <a:defRPr lang="pl-PL" sz="1600" kern="1200" dirty="0" smtClean="0">
          <a:solidFill>
            <a:schemeClr val="tx1"/>
          </a:solidFill>
          <a:latin typeface="+mn-lt"/>
          <a:ea typeface="+mn-ea"/>
          <a:cs typeface="+mn-cs"/>
        </a:defRPr>
      </a:lvl1pPr>
      <a:lvl2pPr marL="630000" marR="0" indent="-270000" algn="l" defTabSz="914400" rtl="0" eaLnBrk="1" fontAlgn="auto" latinLnBrk="0" hangingPunct="1">
        <a:lnSpc>
          <a:spcPct val="100000"/>
        </a:lnSpc>
        <a:spcBef>
          <a:spcPts val="600"/>
        </a:spcBef>
        <a:spcAft>
          <a:spcPts val="0"/>
        </a:spcAft>
        <a:buClr>
          <a:srgbClr val="6E6E73"/>
        </a:buClr>
        <a:buSzPct val="100000"/>
        <a:buFont typeface="Arial" pitchFamily="34" charset="0"/>
        <a:buChar char="■"/>
        <a:tabLst/>
        <a:defRPr sz="1600" kern="1200">
          <a:solidFill>
            <a:schemeClr val="tx1"/>
          </a:solidFill>
          <a:latin typeface="+mn-lt"/>
          <a:ea typeface="+mn-ea"/>
          <a:cs typeface="+mn-cs"/>
        </a:defRPr>
      </a:lvl2pPr>
      <a:lvl3pPr marL="900000" marR="0" indent="-270000" algn="l" defTabSz="914400" rtl="0" eaLnBrk="1" fontAlgn="auto" latinLnBrk="0" hangingPunct="1">
        <a:lnSpc>
          <a:spcPct val="100000"/>
        </a:lnSpc>
        <a:spcBef>
          <a:spcPts val="600"/>
        </a:spcBef>
        <a:spcAft>
          <a:spcPts val="0"/>
        </a:spcAft>
        <a:buClr>
          <a:srgbClr val="6E6E73"/>
        </a:buClr>
        <a:buSzTx/>
        <a:buFont typeface="Arial" pitchFamily="34" charset="0"/>
        <a:buChar char="■"/>
        <a:tabLst/>
        <a:defRPr sz="1600" kern="1200">
          <a:solidFill>
            <a:schemeClr val="tx1"/>
          </a:solidFill>
          <a:latin typeface="+mn-lt"/>
          <a:ea typeface="+mn-ea"/>
          <a:cs typeface="+mn-cs"/>
        </a:defRPr>
      </a:lvl3pPr>
      <a:lvl4pPr marL="1170000" marR="0" indent="-270000" algn="l" defTabSz="914400" rtl="0" eaLnBrk="1" fontAlgn="auto" latinLnBrk="0" hangingPunct="1">
        <a:lnSpc>
          <a:spcPct val="100000"/>
        </a:lnSpc>
        <a:spcBef>
          <a:spcPts val="600"/>
        </a:spcBef>
        <a:spcAft>
          <a:spcPts val="0"/>
        </a:spcAft>
        <a:buClr>
          <a:srgbClr val="6E6E73"/>
        </a:buClr>
        <a:buSzTx/>
        <a:buFont typeface="Arial" pitchFamily="34" charset="0"/>
        <a:buChar char="■"/>
        <a:tabLst/>
        <a:defRPr sz="1600" kern="1200">
          <a:solidFill>
            <a:schemeClr val="tx1"/>
          </a:solidFill>
          <a:latin typeface="+mn-lt"/>
          <a:ea typeface="+mn-ea"/>
          <a:cs typeface="+mn-cs"/>
        </a:defRPr>
      </a:lvl4pPr>
      <a:lvl5pPr marL="1440000" marR="0" indent="-270000" algn="l" defTabSz="914400" rtl="0" eaLnBrk="1" fontAlgn="auto" latinLnBrk="0" hangingPunct="1">
        <a:lnSpc>
          <a:spcPct val="100000"/>
        </a:lnSpc>
        <a:spcBef>
          <a:spcPts val="600"/>
        </a:spcBef>
        <a:spcAft>
          <a:spcPts val="0"/>
        </a:spcAft>
        <a:buClr>
          <a:srgbClr val="6E6E73"/>
        </a:buClr>
        <a:buSzTx/>
        <a:buFont typeface="Arial" pitchFamily="34" charset="0"/>
        <a:buChar char="■"/>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Line 1"/>
          <p:cNvSpPr>
            <a:spLocks noChangeShapeType="1"/>
          </p:cNvSpPr>
          <p:nvPr/>
        </p:nvSpPr>
        <p:spPr bwMode="auto">
          <a:xfrm rot="10800000" flipH="1" flipV="1">
            <a:off x="1800000" y="403200"/>
            <a:ext cx="6501600" cy="0"/>
          </a:xfrm>
          <a:prstGeom prst="line">
            <a:avLst/>
          </a:prstGeom>
          <a:noFill/>
          <a:ln w="6350">
            <a:solidFill>
              <a:schemeClr val="tx2"/>
            </a:solidFill>
            <a:miter lim="800000"/>
            <a:headEnd/>
            <a:tailEnd/>
          </a:ln>
          <a:extLst>
            <a:ext uri="{909E8E84-426E-40DD-AFC4-6F175D3DCCD1}">
              <a14:hiddenFill xmlns:a14="http://schemas.microsoft.com/office/drawing/2010/main">
                <a:noFill/>
              </a14:hiddenFill>
            </a:ext>
          </a:extLst>
        </p:spPr>
        <p:txBody>
          <a:bodyPr lIns="0" tIns="0" rIns="0" bIns="0"/>
          <a:lstStyle/>
          <a:p>
            <a:endParaRPr lang="pl-PL" dirty="0">
              <a:latin typeface="Verdana" pitchFamily="34" charset="0"/>
            </a:endParaRPr>
          </a:p>
        </p:txBody>
      </p:sp>
      <p:sp>
        <p:nvSpPr>
          <p:cNvPr id="10" name="Line 1"/>
          <p:cNvSpPr>
            <a:spLocks noChangeShapeType="1"/>
          </p:cNvSpPr>
          <p:nvPr/>
        </p:nvSpPr>
        <p:spPr bwMode="auto">
          <a:xfrm rot="10800000" flipH="1" flipV="1">
            <a:off x="8568000" y="403200"/>
            <a:ext cx="288000" cy="0"/>
          </a:xfrm>
          <a:prstGeom prst="line">
            <a:avLst/>
          </a:prstGeom>
          <a:noFill/>
          <a:ln w="6350">
            <a:solidFill>
              <a:schemeClr val="accent6">
                <a:lumMod val="75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pl-PL" dirty="0">
              <a:latin typeface="Verdana" pitchFamily="34" charset="0"/>
            </a:endParaRPr>
          </a:p>
        </p:txBody>
      </p:sp>
      <p:pic>
        <p:nvPicPr>
          <p:cNvPr id="11" name="Obraz 10">
            <a:extLst>
              <a:ext uri="{FF2B5EF4-FFF2-40B4-BE49-F238E27FC236}">
                <a16:creationId xmlns:a16="http://schemas.microsoft.com/office/drawing/2014/main" id="{0DBCB68A-98B1-4534-AF9C-D7DD22E85F8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0958" b="14698"/>
          <a:stretch/>
        </p:blipFill>
        <p:spPr>
          <a:xfrm>
            <a:off x="82724" y="51470"/>
            <a:ext cx="1368152" cy="488530"/>
          </a:xfrm>
          <a:prstGeom prst="rect">
            <a:avLst/>
          </a:prstGeom>
        </p:spPr>
      </p:pic>
      <p:sp>
        <p:nvSpPr>
          <p:cNvPr id="7" name="Prostokąt 5">
            <a:extLst>
              <a:ext uri="{FF2B5EF4-FFF2-40B4-BE49-F238E27FC236}">
                <a16:creationId xmlns:a16="http://schemas.microsoft.com/office/drawing/2014/main" id="{E36A2616-C368-45F3-8D42-BCF2F78F6497}"/>
              </a:ext>
            </a:extLst>
          </p:cNvPr>
          <p:cNvSpPr/>
          <p:nvPr userDrawn="1"/>
        </p:nvSpPr>
        <p:spPr bwMode="auto">
          <a:xfrm>
            <a:off x="0" y="5089636"/>
            <a:ext cx="9144000" cy="54000"/>
          </a:xfrm>
          <a:prstGeom prst="rect">
            <a:avLst/>
          </a:prstGeom>
          <a:solidFill>
            <a:schemeClr val="accent1"/>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4200" b="0" i="0" u="none" strike="noStrike" cap="none" normalizeH="0" baseline="0" dirty="0">
              <a:ln>
                <a:noFill/>
              </a:ln>
              <a:solidFill>
                <a:srgbClr val="414141"/>
              </a:solidFill>
              <a:effectLst/>
              <a:latin typeface="Verdana" pitchFamily="34" charset="0"/>
              <a:ea typeface="ヒラギノ角ゴ ProN W3" charset="0"/>
              <a:cs typeface="ヒラギノ角ゴ ProN W3" charset="0"/>
              <a:sym typeface="Gill Sans Light" charset="0"/>
            </a:endParaRPr>
          </a:p>
        </p:txBody>
      </p:sp>
      <p:sp>
        <p:nvSpPr>
          <p:cNvPr id="12" name="Symbol zastępczy numeru slajdu 1">
            <a:extLst>
              <a:ext uri="{FF2B5EF4-FFF2-40B4-BE49-F238E27FC236}">
                <a16:creationId xmlns:a16="http://schemas.microsoft.com/office/drawing/2014/main" id="{22C484E9-38A6-4560-95CB-5FA2E962DD7A}"/>
              </a:ext>
            </a:extLst>
          </p:cNvPr>
          <p:cNvSpPr>
            <a:spLocks noGrp="1"/>
          </p:cNvSpPr>
          <p:nvPr>
            <p:ph type="sldNum" sz="quarter" idx="4"/>
          </p:nvPr>
        </p:nvSpPr>
        <p:spPr>
          <a:xfrm>
            <a:off x="8568000" y="183600"/>
            <a:ext cx="288000" cy="154800"/>
          </a:xfrm>
          <a:prstGeom prst="rect">
            <a:avLst/>
          </a:prstGeom>
        </p:spPr>
        <p:txBody>
          <a:bodyPr vert="horz" lIns="0" tIns="0" rIns="0" bIns="0" rtlCol="0" anchor="ctr"/>
          <a:lstStyle>
            <a:lvl1pPr algn="r">
              <a:defRPr sz="1000">
                <a:solidFill>
                  <a:schemeClr val="tx1">
                    <a:tint val="75000"/>
                  </a:schemeClr>
                </a:solidFill>
              </a:defRPr>
            </a:lvl1pPr>
          </a:lstStyle>
          <a:p>
            <a:fld id="{B161C61E-CE9A-4FB6-8AF3-F6D1C94808DB}" type="slidenum">
              <a:rPr lang="pl-PL" smtClean="0"/>
              <a:pPr/>
              <a:t>‹#›</a:t>
            </a:fld>
            <a:endParaRPr lang="pl-PL" dirty="0"/>
          </a:p>
        </p:txBody>
      </p:sp>
    </p:spTree>
    <p:extLst>
      <p:ext uri="{BB962C8B-B14F-4D97-AF65-F5344CB8AC3E}">
        <p14:creationId xmlns:p14="http://schemas.microsoft.com/office/powerpoint/2010/main" val="3086604046"/>
      </p:ext>
    </p:extLst>
  </p:cSld>
  <p:clrMap bg1="lt1" tx1="dk1" bg2="lt2" tx2="dk2" accent1="accent1" accent2="accent2" accent3="accent3" accent4="accent4" accent5="accent5" accent6="accent6" hlink="hlink" folHlink="folHlink"/>
  <p:sldLayoutIdLst>
    <p:sldLayoutId id="2147483717" r:id="rId1"/>
    <p:sldLayoutId id="2147483703" r:id="rId2"/>
    <p:sldLayoutId id="2147483705" r:id="rId3"/>
  </p:sldLayoutIdLst>
  <p:hf hdr="0" ftr="0"/>
  <p:txStyles>
    <p:titleStyle>
      <a:lvl1pPr algn="l" defTabSz="914400" rtl="0" eaLnBrk="1" latinLnBrk="0" hangingPunct="1">
        <a:spcBef>
          <a:spcPct val="0"/>
        </a:spcBef>
        <a:buNone/>
        <a:defRPr lang="pl-PL" sz="2000" b="1" kern="1200" cap="none" baseline="0" dirty="0">
          <a:solidFill>
            <a:schemeClr val="tx1"/>
          </a:solidFill>
          <a:latin typeface="+mj-lt"/>
          <a:ea typeface="Verdana" pitchFamily="34" charset="0"/>
          <a:cs typeface="Verdana" pitchFamily="34" charset="0"/>
        </a:defRPr>
      </a:lvl1pPr>
    </p:titleStyle>
    <p:bodyStyle>
      <a:lvl1pPr marL="360000" marR="0" indent="-270000" algn="l" defTabSz="914400" rtl="0" eaLnBrk="1" fontAlgn="auto" latinLnBrk="0" hangingPunct="1">
        <a:lnSpc>
          <a:spcPct val="100000"/>
        </a:lnSpc>
        <a:spcBef>
          <a:spcPts val="600"/>
        </a:spcBef>
        <a:spcAft>
          <a:spcPts val="0"/>
        </a:spcAft>
        <a:buClr>
          <a:srgbClr val="152E52"/>
        </a:buClr>
        <a:buSzPct val="100000"/>
        <a:buFont typeface="Wingdings" panose="05000000000000000000" pitchFamily="2" charset="2"/>
        <a:buChar char="Ø"/>
        <a:tabLst/>
        <a:defRPr lang="pl-PL" sz="1600" kern="1200" dirty="0" smtClean="0">
          <a:solidFill>
            <a:schemeClr val="tx1"/>
          </a:solidFill>
          <a:latin typeface="Arial" panose="020B0604020202020204" pitchFamily="34" charset="0"/>
          <a:ea typeface="+mn-ea"/>
          <a:cs typeface="Arial" panose="020B0604020202020204" pitchFamily="34" charset="0"/>
        </a:defRPr>
      </a:lvl1pPr>
      <a:lvl2pPr marL="630000" marR="0" indent="-270000" algn="l" defTabSz="914400" rtl="0" eaLnBrk="1" fontAlgn="auto" latinLnBrk="0" hangingPunct="1">
        <a:lnSpc>
          <a:spcPct val="100000"/>
        </a:lnSpc>
        <a:spcBef>
          <a:spcPts val="600"/>
        </a:spcBef>
        <a:spcAft>
          <a:spcPts val="0"/>
        </a:spcAft>
        <a:buClr>
          <a:srgbClr val="BDAD7D"/>
        </a:buClr>
        <a:buSzPct val="100000"/>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900000" marR="0" indent="-270000" algn="l" defTabSz="914400" rtl="0" eaLnBrk="1" fontAlgn="auto" latinLnBrk="0" hangingPunct="1">
        <a:lnSpc>
          <a:spcPct val="100000"/>
        </a:lnSpc>
        <a:spcBef>
          <a:spcPts val="600"/>
        </a:spcBef>
        <a:spcAft>
          <a:spcPts val="0"/>
        </a:spcAft>
        <a:buClr>
          <a:srgbClr val="BDAD7D"/>
        </a:buClr>
        <a:buSzTx/>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3pPr>
      <a:lvl4pPr marL="1170000" marR="0" indent="-270000" algn="l" defTabSz="914400" rtl="0" eaLnBrk="1" fontAlgn="auto" latinLnBrk="0" hangingPunct="1">
        <a:lnSpc>
          <a:spcPct val="100000"/>
        </a:lnSpc>
        <a:spcBef>
          <a:spcPts val="600"/>
        </a:spcBef>
        <a:spcAft>
          <a:spcPts val="0"/>
        </a:spcAft>
        <a:buClr>
          <a:srgbClr val="BDAD7D"/>
        </a:buClr>
        <a:buSzTx/>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440000" marR="0" indent="-270000" algn="l" defTabSz="914400" rtl="0" eaLnBrk="1" fontAlgn="auto" latinLnBrk="0" hangingPunct="1">
        <a:lnSpc>
          <a:spcPct val="100000"/>
        </a:lnSpc>
        <a:spcBef>
          <a:spcPts val="600"/>
        </a:spcBef>
        <a:spcAft>
          <a:spcPts val="0"/>
        </a:spcAft>
        <a:buClr>
          <a:srgbClr val="BDAD7D"/>
        </a:buClr>
        <a:buSzTx/>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Line 1"/>
          <p:cNvSpPr>
            <a:spLocks noChangeShapeType="1"/>
          </p:cNvSpPr>
          <p:nvPr/>
        </p:nvSpPr>
        <p:spPr bwMode="auto">
          <a:xfrm rot="10800000" flipH="1" flipV="1">
            <a:off x="8568000" y="403200"/>
            <a:ext cx="288000" cy="0"/>
          </a:xfrm>
          <a:prstGeom prst="line">
            <a:avLst/>
          </a:prstGeom>
          <a:noFill/>
          <a:ln w="6350">
            <a:solidFill>
              <a:srgbClr val="1D2C4F"/>
            </a:solidFill>
            <a:miter lim="800000"/>
            <a:headEnd/>
            <a:tailEnd/>
          </a:ln>
          <a:extLst>
            <a:ext uri="{909E8E84-426E-40DD-AFC4-6F175D3DCCD1}">
              <a14:hiddenFill xmlns:a14="http://schemas.microsoft.com/office/drawing/2010/main">
                <a:noFill/>
              </a14:hiddenFill>
            </a:ext>
          </a:extLst>
        </p:spPr>
        <p:txBody>
          <a:bodyPr lIns="0" tIns="0" rIns="0" bIns="0"/>
          <a:lstStyle/>
          <a:p>
            <a:endParaRPr lang="pl-PL" dirty="0">
              <a:latin typeface="Verdana" pitchFamily="34" charset="0"/>
            </a:endParaRPr>
          </a:p>
        </p:txBody>
      </p:sp>
      <p:sp>
        <p:nvSpPr>
          <p:cNvPr id="2" name="Symbol zastępczy numeru slajdu 1"/>
          <p:cNvSpPr>
            <a:spLocks noGrp="1"/>
          </p:cNvSpPr>
          <p:nvPr>
            <p:ph type="sldNum" sz="quarter" idx="4"/>
          </p:nvPr>
        </p:nvSpPr>
        <p:spPr>
          <a:xfrm>
            <a:off x="8568000" y="183600"/>
            <a:ext cx="288000" cy="154800"/>
          </a:xfrm>
          <a:prstGeom prst="rect">
            <a:avLst/>
          </a:prstGeom>
        </p:spPr>
        <p:txBody>
          <a:bodyPr vert="horz" lIns="0" tIns="0" rIns="0" bIns="0" rtlCol="0" anchor="ctr"/>
          <a:lstStyle>
            <a:lvl1pPr algn="r">
              <a:defRPr sz="1000">
                <a:solidFill>
                  <a:schemeClr val="tx1">
                    <a:tint val="75000"/>
                  </a:schemeClr>
                </a:solidFill>
              </a:defRPr>
            </a:lvl1pPr>
          </a:lstStyle>
          <a:p>
            <a:fld id="{B161C61E-CE9A-4FB6-8AF3-F6D1C94808DB}" type="slidenum">
              <a:rPr lang="pl-PL" smtClean="0"/>
              <a:pPr/>
              <a:t>‹#›</a:t>
            </a:fld>
            <a:endParaRPr lang="pl-PL" dirty="0"/>
          </a:p>
        </p:txBody>
      </p:sp>
      <p:sp>
        <p:nvSpPr>
          <p:cNvPr id="9" name="Line 1"/>
          <p:cNvSpPr>
            <a:spLocks noChangeShapeType="1"/>
          </p:cNvSpPr>
          <p:nvPr/>
        </p:nvSpPr>
        <p:spPr bwMode="auto">
          <a:xfrm rot="10800000" flipH="1" flipV="1">
            <a:off x="1800000" y="403200"/>
            <a:ext cx="6501600" cy="0"/>
          </a:xfrm>
          <a:prstGeom prst="line">
            <a:avLst/>
          </a:prstGeom>
          <a:noFill/>
          <a:ln w="6350">
            <a:solidFill>
              <a:schemeClr val="tx2"/>
            </a:solidFill>
            <a:miter lim="800000"/>
            <a:headEnd/>
            <a:tailEnd/>
          </a:ln>
          <a:extLst>
            <a:ext uri="{909E8E84-426E-40DD-AFC4-6F175D3DCCD1}">
              <a14:hiddenFill xmlns:a14="http://schemas.microsoft.com/office/drawing/2010/main">
                <a:noFill/>
              </a14:hiddenFill>
            </a:ext>
          </a:extLst>
        </p:spPr>
        <p:txBody>
          <a:bodyPr lIns="0" tIns="0" rIns="0" bIns="0"/>
          <a:lstStyle/>
          <a:p>
            <a:endParaRPr lang="pl-PL" dirty="0">
              <a:latin typeface="Verdana" pitchFamily="34" charset="0"/>
            </a:endParaRPr>
          </a:p>
        </p:txBody>
      </p:sp>
      <p:pic>
        <p:nvPicPr>
          <p:cNvPr id="10" name="Obraz 9">
            <a:extLst>
              <a:ext uri="{FF2B5EF4-FFF2-40B4-BE49-F238E27FC236}">
                <a16:creationId xmlns:a16="http://schemas.microsoft.com/office/drawing/2014/main" id="{1FCAD489-961B-4B50-B503-99D7E17C505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10958" b="14698"/>
          <a:stretch/>
        </p:blipFill>
        <p:spPr>
          <a:xfrm>
            <a:off x="82724" y="51470"/>
            <a:ext cx="1368152" cy="488530"/>
          </a:xfrm>
          <a:prstGeom prst="rect">
            <a:avLst/>
          </a:prstGeom>
        </p:spPr>
      </p:pic>
      <p:sp>
        <p:nvSpPr>
          <p:cNvPr id="7" name="Prostokąt 5">
            <a:extLst>
              <a:ext uri="{FF2B5EF4-FFF2-40B4-BE49-F238E27FC236}">
                <a16:creationId xmlns:a16="http://schemas.microsoft.com/office/drawing/2014/main" id="{7AB57884-8D7E-4A38-8B90-D1A07D4FE72A}"/>
              </a:ext>
            </a:extLst>
          </p:cNvPr>
          <p:cNvSpPr/>
          <p:nvPr userDrawn="1"/>
        </p:nvSpPr>
        <p:spPr bwMode="auto">
          <a:xfrm>
            <a:off x="0" y="5089636"/>
            <a:ext cx="9144000" cy="54000"/>
          </a:xfrm>
          <a:prstGeom prst="rect">
            <a:avLst/>
          </a:prstGeom>
          <a:solidFill>
            <a:schemeClr val="accent1"/>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4200" b="0" i="0" u="none" strike="noStrike" cap="none" normalizeH="0" baseline="0" dirty="0">
              <a:ln>
                <a:noFill/>
              </a:ln>
              <a:solidFill>
                <a:srgbClr val="414141"/>
              </a:solidFill>
              <a:effectLst/>
              <a:latin typeface="Verdana" pitchFamily="34" charset="0"/>
              <a:ea typeface="ヒラギノ角ゴ ProN W3" charset="0"/>
              <a:cs typeface="ヒラギノ角ゴ ProN W3" charset="0"/>
              <a:sym typeface="Gill Sans Light" charset="0"/>
            </a:endParaRPr>
          </a:p>
        </p:txBody>
      </p:sp>
    </p:spTree>
    <p:extLst>
      <p:ext uri="{BB962C8B-B14F-4D97-AF65-F5344CB8AC3E}">
        <p14:creationId xmlns:p14="http://schemas.microsoft.com/office/powerpoint/2010/main" val="75994055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5" r:id="rId3"/>
    <p:sldLayoutId id="2147483679" r:id="rId4"/>
    <p:sldLayoutId id="2147483680" r:id="rId5"/>
    <p:sldLayoutId id="2147483681" r:id="rId6"/>
    <p:sldLayoutId id="2147483683" r:id="rId7"/>
    <p:sldLayoutId id="2147483685" r:id="rId8"/>
    <p:sldLayoutId id="2147483687" r:id="rId9"/>
    <p:sldLayoutId id="2147483688" r:id="rId10"/>
    <p:sldLayoutId id="2147483709" r:id="rId11"/>
  </p:sldLayoutIdLst>
  <p:hf hdr="0" ftr="0"/>
  <p:txStyles>
    <p:titleStyle>
      <a:lvl1pPr algn="l" defTabSz="914400" rtl="0" eaLnBrk="1" latinLnBrk="0" hangingPunct="1">
        <a:spcBef>
          <a:spcPct val="0"/>
        </a:spcBef>
        <a:buNone/>
        <a:defRPr lang="pl-PL" sz="2000" b="1" kern="1200" cap="none" baseline="0" dirty="0">
          <a:solidFill>
            <a:schemeClr val="tx1"/>
          </a:solidFill>
          <a:latin typeface="+mj-lt"/>
          <a:ea typeface="+mn-ea"/>
          <a:cs typeface="+mn-cs"/>
        </a:defRPr>
      </a:lvl1pPr>
    </p:titleStyle>
    <p:bodyStyle>
      <a:lvl1pPr marL="360000" marR="0" indent="-270000" algn="l" defTabSz="914400" rtl="0" eaLnBrk="1" fontAlgn="auto" latinLnBrk="0" hangingPunct="1">
        <a:lnSpc>
          <a:spcPct val="100000"/>
        </a:lnSpc>
        <a:spcBef>
          <a:spcPts val="600"/>
        </a:spcBef>
        <a:spcAft>
          <a:spcPts val="0"/>
        </a:spcAft>
        <a:buClr>
          <a:srgbClr val="152E52"/>
        </a:buClr>
        <a:buSzPct val="100000"/>
        <a:buFont typeface="Arial" pitchFamily="34" charset="0"/>
        <a:buChar char="●"/>
        <a:tabLst/>
        <a:defRPr lang="pl-PL" sz="1800" kern="1200" dirty="0" smtClean="0">
          <a:solidFill>
            <a:schemeClr val="tx1"/>
          </a:solidFill>
          <a:latin typeface="+mn-lt"/>
          <a:ea typeface="+mn-ea"/>
          <a:cs typeface="+mn-cs"/>
        </a:defRPr>
      </a:lvl1pPr>
      <a:lvl2pPr marL="630000" marR="0" indent="-270000" algn="l" defTabSz="914400" rtl="0" eaLnBrk="1" fontAlgn="auto" latinLnBrk="0" hangingPunct="1">
        <a:lnSpc>
          <a:spcPct val="100000"/>
        </a:lnSpc>
        <a:spcBef>
          <a:spcPts val="600"/>
        </a:spcBef>
        <a:spcAft>
          <a:spcPts val="0"/>
        </a:spcAft>
        <a:buClr>
          <a:srgbClr val="6E6E73"/>
        </a:buClr>
        <a:buSzPct val="100000"/>
        <a:buFont typeface="Arial" pitchFamily="34" charset="0"/>
        <a:buChar char="●"/>
        <a:tabLst/>
        <a:defRPr sz="1600" kern="1200">
          <a:solidFill>
            <a:schemeClr val="tx1"/>
          </a:solidFill>
          <a:latin typeface="+mn-lt"/>
          <a:ea typeface="+mn-ea"/>
          <a:cs typeface="+mn-cs"/>
        </a:defRPr>
      </a:lvl2pPr>
      <a:lvl3pPr marL="900000" marR="0" indent="-270000" algn="l" defTabSz="914400" rtl="0" eaLnBrk="1" fontAlgn="auto" latinLnBrk="0" hangingPunct="1">
        <a:lnSpc>
          <a:spcPct val="100000"/>
        </a:lnSpc>
        <a:spcBef>
          <a:spcPts val="600"/>
        </a:spcBef>
        <a:spcAft>
          <a:spcPts val="0"/>
        </a:spcAft>
        <a:buClr>
          <a:srgbClr val="6E6E73"/>
        </a:buClr>
        <a:buSzTx/>
        <a:buFont typeface="Arial" pitchFamily="34" charset="0"/>
        <a:buChar char="●"/>
        <a:tabLst/>
        <a:defRPr sz="1400" kern="1200">
          <a:solidFill>
            <a:schemeClr val="tx1"/>
          </a:solidFill>
          <a:latin typeface="+mn-lt"/>
          <a:ea typeface="+mn-ea"/>
          <a:cs typeface="+mn-cs"/>
        </a:defRPr>
      </a:lvl3pPr>
      <a:lvl4pPr marL="1170000" marR="0" indent="-270000" algn="l" defTabSz="914400" rtl="0" eaLnBrk="1" fontAlgn="auto" latinLnBrk="0" hangingPunct="1">
        <a:lnSpc>
          <a:spcPct val="100000"/>
        </a:lnSpc>
        <a:spcBef>
          <a:spcPts val="600"/>
        </a:spcBef>
        <a:spcAft>
          <a:spcPts val="0"/>
        </a:spcAft>
        <a:buClr>
          <a:srgbClr val="6E6E73"/>
        </a:buClr>
        <a:buSzTx/>
        <a:buFont typeface="Arial" pitchFamily="34" charset="0"/>
        <a:buChar char="●"/>
        <a:tabLst/>
        <a:defRPr sz="1400" kern="1200">
          <a:solidFill>
            <a:schemeClr val="tx1"/>
          </a:solidFill>
          <a:latin typeface="+mn-lt"/>
          <a:ea typeface="+mn-ea"/>
          <a:cs typeface="+mn-cs"/>
        </a:defRPr>
      </a:lvl4pPr>
      <a:lvl5pPr marL="1440000" marR="0" indent="-270000" algn="l" defTabSz="914400" rtl="0" eaLnBrk="1" fontAlgn="auto" latinLnBrk="0" hangingPunct="1">
        <a:lnSpc>
          <a:spcPct val="100000"/>
        </a:lnSpc>
        <a:spcBef>
          <a:spcPts val="600"/>
        </a:spcBef>
        <a:spcAft>
          <a:spcPts val="0"/>
        </a:spcAft>
        <a:buClr>
          <a:srgbClr val="6E6E73"/>
        </a:buClr>
        <a:buSzTx/>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290084"/>
      </p:ext>
    </p:extLst>
  </p:cSld>
  <p:clrMap bg1="lt1" tx1="dk1" bg2="lt2" tx2="dk2" accent1="accent1" accent2="accent2" accent3="accent3" accent4="accent4" accent5="accent5" accent6="accent6" hlink="hlink" folHlink="folHlink"/>
  <p:sldLayoutIdLst>
    <p:sldLayoutId id="2147483722" r:id="rId1"/>
    <p:sldLayoutId id="2147483725" r:id="rId2"/>
    <p:sldLayoutId id="2147483719" r:id="rId3"/>
    <p:sldLayoutId id="2147483720" r:id="rId4"/>
    <p:sldLayoutId id="2147483721" r:id="rId5"/>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39239-3747-4DB4-B011-D985B96302A0}"/>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Tree>
    <p:extLst>
      <p:ext uri="{BB962C8B-B14F-4D97-AF65-F5344CB8AC3E}">
        <p14:creationId xmlns:p14="http://schemas.microsoft.com/office/powerpoint/2010/main" val="79315230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4" r:id="rId3"/>
    <p:sldLayoutId id="2147483715" r:id="rId4"/>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8316A51-BC62-4E8A-B6AF-A5D41683C58C}"/>
              </a:ext>
            </a:extLst>
          </p:cNvPr>
          <p:cNvSpPr>
            <a:spLocks noGrp="1"/>
          </p:cNvSpPr>
          <p:nvPr>
            <p:ph type="title"/>
          </p:nvPr>
        </p:nvSpPr>
        <p:spPr/>
        <p:txBody>
          <a:bodyPr/>
          <a:lstStyle/>
          <a:p>
            <a:r>
              <a:rPr lang="pl-PL" dirty="0"/>
              <a:t>MIKOŁAJ KOPERNIK</a:t>
            </a:r>
          </a:p>
        </p:txBody>
      </p:sp>
    </p:spTree>
    <p:extLst>
      <p:ext uri="{BB962C8B-B14F-4D97-AF65-F5344CB8AC3E}">
        <p14:creationId xmlns:p14="http://schemas.microsoft.com/office/powerpoint/2010/main" val="2190679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12B6B0CB-D19F-40ED-B1E0-043B93AA320C}"/>
              </a:ext>
            </a:extLst>
          </p:cNvPr>
          <p:cNvSpPr>
            <a:spLocks noGrp="1"/>
          </p:cNvSpPr>
          <p:nvPr>
            <p:ph type="sldNum" sz="quarter" idx="10"/>
          </p:nvPr>
        </p:nvSpPr>
        <p:spPr/>
        <p:txBody>
          <a:bodyPr/>
          <a:lstStyle/>
          <a:p>
            <a:fld id="{B161C61E-CE9A-4FB6-8AF3-F6D1C94808DB}" type="slidenum">
              <a:rPr lang="pl-PL" smtClean="0"/>
              <a:pPr/>
              <a:t>10</a:t>
            </a:fld>
            <a:endParaRPr lang="pl-PL" dirty="0"/>
          </a:p>
        </p:txBody>
      </p:sp>
      <p:sp>
        <p:nvSpPr>
          <p:cNvPr id="3" name="Symbol zastępczy tekstu 2">
            <a:extLst>
              <a:ext uri="{FF2B5EF4-FFF2-40B4-BE49-F238E27FC236}">
                <a16:creationId xmlns:a16="http://schemas.microsoft.com/office/drawing/2014/main" id="{29D280A6-CF6B-4BFC-B7D7-B951A39FB2FD}"/>
              </a:ext>
            </a:extLst>
          </p:cNvPr>
          <p:cNvSpPr>
            <a:spLocks noGrp="1"/>
          </p:cNvSpPr>
          <p:nvPr>
            <p:ph type="body" sz="quarter" idx="12"/>
          </p:nvPr>
        </p:nvSpPr>
        <p:spPr/>
        <p:txBody>
          <a:bodyPr/>
          <a:lstStyle/>
          <a:p>
            <a:r>
              <a:rPr lang="pl-PL" dirty="0"/>
              <a:t>Mikołaj Kopernik</a:t>
            </a:r>
          </a:p>
        </p:txBody>
      </p:sp>
      <p:pic>
        <p:nvPicPr>
          <p:cNvPr id="4" name="Obraz 1440">
            <a:extLst>
              <a:ext uri="{FF2B5EF4-FFF2-40B4-BE49-F238E27FC236}">
                <a16:creationId xmlns:a16="http://schemas.microsoft.com/office/drawing/2014/main" id="{F8B7CF4E-F313-4C41-A544-F19737A460EF}"/>
              </a:ext>
            </a:extLst>
          </p:cNvPr>
          <p:cNvPicPr>
            <a:picLocks noChangeAspect="1"/>
          </p:cNvPicPr>
          <p:nvPr/>
        </p:nvPicPr>
        <p:blipFill>
          <a:blip r:embed="rId3" cstate="print"/>
          <a:stretch>
            <a:fillRect/>
          </a:stretch>
        </p:blipFill>
        <p:spPr>
          <a:xfrm>
            <a:off x="1464335" y="1431926"/>
            <a:ext cx="7110322" cy="3390299"/>
          </a:xfrm>
          <a:prstGeom prst="rect">
            <a:avLst/>
          </a:prstGeom>
        </p:spPr>
      </p:pic>
      <p:sp>
        <p:nvSpPr>
          <p:cNvPr id="5" name="Prostokąt: zaokrąglone rogi po przekątnej 4">
            <a:extLst>
              <a:ext uri="{FF2B5EF4-FFF2-40B4-BE49-F238E27FC236}">
                <a16:creationId xmlns:a16="http://schemas.microsoft.com/office/drawing/2014/main" id="{541CB31B-9148-4BCF-A1AD-EF1DA8C39CB5}"/>
              </a:ext>
            </a:extLst>
          </p:cNvPr>
          <p:cNvSpPr/>
          <p:nvPr/>
        </p:nvSpPr>
        <p:spPr>
          <a:xfrm>
            <a:off x="4149844" y="478227"/>
            <a:ext cx="2717320" cy="1283178"/>
          </a:xfrm>
          <a:prstGeom prst="round2DiagRect">
            <a:avLst/>
          </a:prstGeom>
          <a:solidFill>
            <a:srgbClr val="4697C1"/>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400" dirty="0">
                <a:solidFill>
                  <a:srgbClr val="FAF5F5"/>
                </a:solidFill>
                <a:latin typeface="Palatino Linotype"/>
                <a:cs typeface="Calibri"/>
              </a:rPr>
              <a:t>SPORZĄDZENIE MAPY </a:t>
            </a:r>
            <a:endParaRPr lang="pl-PL" sz="1400" dirty="0">
              <a:solidFill>
                <a:srgbClr val="FAF5F5"/>
              </a:solidFill>
              <a:latin typeface="Palatino Linotype"/>
              <a:cs typeface="Arial"/>
            </a:endParaRPr>
          </a:p>
          <a:p>
            <a:pPr algn="ctr"/>
            <a:r>
              <a:rPr lang="pl-PL" sz="1400" dirty="0">
                <a:solidFill>
                  <a:srgbClr val="FAF5F5"/>
                </a:solidFill>
                <a:latin typeface="Palatino Linotype"/>
                <a:cs typeface="Calibri"/>
              </a:rPr>
              <a:t>WARMII I ZACHODNICH </a:t>
            </a:r>
            <a:endParaRPr lang="pl-PL" sz="1400" dirty="0">
              <a:solidFill>
                <a:srgbClr val="FAF5F5"/>
              </a:solidFill>
              <a:latin typeface="Palatino Linotype"/>
              <a:ea typeface="+mn-lt"/>
              <a:cs typeface="+mn-lt"/>
            </a:endParaRPr>
          </a:p>
          <a:p>
            <a:pPr algn="ctr"/>
            <a:r>
              <a:rPr lang="pl-PL" sz="1400" dirty="0">
                <a:solidFill>
                  <a:srgbClr val="FAF5F5"/>
                </a:solidFill>
                <a:latin typeface="Palatino Linotype"/>
                <a:cs typeface="Calibri"/>
              </a:rPr>
              <a:t>ZIEM PRUS KRÓLEWSKICH</a:t>
            </a:r>
            <a:endParaRPr lang="pl-PL" sz="1400" dirty="0">
              <a:solidFill>
                <a:srgbClr val="000000"/>
              </a:solidFill>
              <a:latin typeface="Palatino Linotype"/>
            </a:endParaRPr>
          </a:p>
        </p:txBody>
      </p:sp>
      <p:sp>
        <p:nvSpPr>
          <p:cNvPr id="6" name="Prostokąt: zaokrąglone rogi po przekątnej 5">
            <a:extLst>
              <a:ext uri="{FF2B5EF4-FFF2-40B4-BE49-F238E27FC236}">
                <a16:creationId xmlns:a16="http://schemas.microsoft.com/office/drawing/2014/main" id="{54F57323-4284-4D2E-B1FB-8653E2B9E513}"/>
              </a:ext>
            </a:extLst>
          </p:cNvPr>
          <p:cNvSpPr/>
          <p:nvPr/>
        </p:nvSpPr>
        <p:spPr>
          <a:xfrm>
            <a:off x="7315200" y="2260121"/>
            <a:ext cx="1635785" cy="1064970"/>
          </a:xfrm>
          <a:prstGeom prst="round2DiagRect">
            <a:avLst/>
          </a:prstGeom>
          <a:solidFill>
            <a:srgbClr val="4697C1"/>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400" dirty="0">
                <a:solidFill>
                  <a:srgbClr val="FAF5F5"/>
                </a:solidFill>
                <a:latin typeface="Palatino Linotype"/>
                <a:ea typeface="+mn-lt"/>
                <a:cs typeface="+mn-lt"/>
              </a:rPr>
              <a:t>TŁUMACZENIE Z GREKI </a:t>
            </a:r>
          </a:p>
          <a:p>
            <a:pPr algn="ctr"/>
            <a:r>
              <a:rPr lang="pl-PL" sz="1400" dirty="0">
                <a:solidFill>
                  <a:srgbClr val="FAF5F5"/>
                </a:solidFill>
                <a:latin typeface="Palatino Linotype"/>
                <a:ea typeface="+mn-lt"/>
                <a:cs typeface="+mn-lt"/>
              </a:rPr>
              <a:t>NA ŁACINĘ</a:t>
            </a:r>
            <a:endParaRPr lang="pl-PL" sz="1400" dirty="0">
              <a:solidFill>
                <a:srgbClr val="FAF5F5"/>
              </a:solidFill>
              <a:latin typeface="Palatino Linotype"/>
              <a:cs typeface="Arial"/>
            </a:endParaRPr>
          </a:p>
        </p:txBody>
      </p:sp>
      <p:sp>
        <p:nvSpPr>
          <p:cNvPr id="7" name="Prostokąt: zaokrąglone rogi po przekątnej 6">
            <a:extLst>
              <a:ext uri="{FF2B5EF4-FFF2-40B4-BE49-F238E27FC236}">
                <a16:creationId xmlns:a16="http://schemas.microsoft.com/office/drawing/2014/main" id="{509D915A-ADF1-4EE4-8546-88B3E9A822FB}"/>
              </a:ext>
            </a:extLst>
          </p:cNvPr>
          <p:cNvSpPr/>
          <p:nvPr/>
        </p:nvSpPr>
        <p:spPr>
          <a:xfrm>
            <a:off x="208651" y="3308770"/>
            <a:ext cx="2383047" cy="1509622"/>
          </a:xfrm>
          <a:prstGeom prst="round2DiagRect">
            <a:avLst/>
          </a:prstGeom>
          <a:solidFill>
            <a:srgbClr val="4697C1"/>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400" dirty="0">
                <a:solidFill>
                  <a:srgbClr val="FAF5F5"/>
                </a:solidFill>
                <a:latin typeface="Palatino Linotype"/>
                <a:cs typeface="Arial"/>
              </a:rPr>
              <a:t> </a:t>
            </a:r>
            <a:endParaRPr lang="pl-PL" sz="1400" dirty="0">
              <a:solidFill>
                <a:srgbClr val="FAF5F5"/>
              </a:solidFill>
              <a:latin typeface="Palatino Linotype"/>
              <a:ea typeface="+mn-lt"/>
              <a:cs typeface="+mn-lt"/>
            </a:endParaRPr>
          </a:p>
          <a:p>
            <a:pPr algn="ctr"/>
            <a:r>
              <a:rPr lang="pl-PL" sz="1400" dirty="0">
                <a:solidFill>
                  <a:srgbClr val="FAF5F5"/>
                </a:solidFill>
                <a:latin typeface="Palatino Linotype"/>
                <a:cs typeface="Arial"/>
              </a:rPr>
              <a:t>PRZYGOTOWYWANIE </a:t>
            </a:r>
          </a:p>
          <a:p>
            <a:pPr algn="ctr"/>
            <a:r>
              <a:rPr lang="pl-PL" sz="1400" dirty="0">
                <a:solidFill>
                  <a:srgbClr val="FAF5F5"/>
                </a:solidFill>
                <a:latin typeface="Palatino Linotype"/>
                <a:cs typeface="Arial"/>
              </a:rPr>
              <a:t>OBRONY ZAMKU </a:t>
            </a:r>
          </a:p>
          <a:p>
            <a:pPr algn="ctr"/>
            <a:r>
              <a:rPr lang="pl-PL" sz="1400" dirty="0">
                <a:solidFill>
                  <a:srgbClr val="FAF5F5"/>
                </a:solidFill>
                <a:latin typeface="Palatino Linotype"/>
                <a:cs typeface="Arial"/>
              </a:rPr>
              <a:t>W OLSZTYNIE PODCZAS WOJNY POLSKO-KRZYŻACKIEJ</a:t>
            </a:r>
            <a:endParaRPr lang="pl-PL" dirty="0">
              <a:solidFill>
                <a:srgbClr val="FAF5F5"/>
              </a:solidFill>
              <a:latin typeface="Palatino Linotype"/>
            </a:endParaRPr>
          </a:p>
        </p:txBody>
      </p:sp>
    </p:spTree>
    <p:extLst>
      <p:ext uri="{BB962C8B-B14F-4D97-AF65-F5344CB8AC3E}">
        <p14:creationId xmlns:p14="http://schemas.microsoft.com/office/powerpoint/2010/main" val="3100904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FA6DBCD1-6BBB-4033-BC4D-DDC47C73DBB3}"/>
              </a:ext>
            </a:extLst>
          </p:cNvPr>
          <p:cNvSpPr>
            <a:spLocks noGrp="1"/>
          </p:cNvSpPr>
          <p:nvPr>
            <p:ph type="sldNum" sz="quarter" idx="10"/>
          </p:nvPr>
        </p:nvSpPr>
        <p:spPr/>
        <p:txBody>
          <a:bodyPr/>
          <a:lstStyle/>
          <a:p>
            <a:fld id="{B161C61E-CE9A-4FB6-8AF3-F6D1C94808DB}" type="slidenum">
              <a:rPr lang="pl-PL" smtClean="0"/>
              <a:pPr/>
              <a:t>11</a:t>
            </a:fld>
            <a:endParaRPr lang="pl-PL" dirty="0"/>
          </a:p>
        </p:txBody>
      </p:sp>
      <p:sp>
        <p:nvSpPr>
          <p:cNvPr id="3" name="Symbol zastępczy tekstu 2">
            <a:extLst>
              <a:ext uri="{FF2B5EF4-FFF2-40B4-BE49-F238E27FC236}">
                <a16:creationId xmlns:a16="http://schemas.microsoft.com/office/drawing/2014/main" id="{3E8506FA-F121-48B2-9561-85D9E9A45A5D}"/>
              </a:ext>
            </a:extLst>
          </p:cNvPr>
          <p:cNvSpPr>
            <a:spLocks noGrp="1"/>
          </p:cNvSpPr>
          <p:nvPr>
            <p:ph type="body" sz="quarter" idx="12"/>
          </p:nvPr>
        </p:nvSpPr>
        <p:spPr/>
        <p:txBody>
          <a:bodyPr/>
          <a:lstStyle/>
          <a:p>
            <a:r>
              <a:rPr lang="pl-PL" dirty="0"/>
              <a:t>Mikołaj Kopernik</a:t>
            </a:r>
          </a:p>
        </p:txBody>
      </p:sp>
      <p:pic>
        <p:nvPicPr>
          <p:cNvPr id="4" name="Obraz 3">
            <a:extLst>
              <a:ext uri="{FF2B5EF4-FFF2-40B4-BE49-F238E27FC236}">
                <a16:creationId xmlns:a16="http://schemas.microsoft.com/office/drawing/2014/main" id="{D0ED09D3-BF81-4D59-98E6-57E4AC71D5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710" t="39231" r="21894" b="8039"/>
          <a:stretch/>
        </p:blipFill>
        <p:spPr>
          <a:xfrm>
            <a:off x="229953" y="2662675"/>
            <a:ext cx="2365330" cy="2250541"/>
          </a:xfrm>
          <a:prstGeom prst="ellipse">
            <a:avLst/>
          </a:prstGeom>
        </p:spPr>
      </p:pic>
      <p:sp>
        <p:nvSpPr>
          <p:cNvPr id="5" name="Prostokąt: zaokrąglone rogi 20">
            <a:extLst>
              <a:ext uri="{FF2B5EF4-FFF2-40B4-BE49-F238E27FC236}">
                <a16:creationId xmlns:a16="http://schemas.microsoft.com/office/drawing/2014/main" id="{F6EA3C0C-5FA7-4F94-8B58-908B730C8BFC}"/>
              </a:ext>
            </a:extLst>
          </p:cNvPr>
          <p:cNvSpPr/>
          <p:nvPr/>
        </p:nvSpPr>
        <p:spPr>
          <a:xfrm>
            <a:off x="1265851" y="598658"/>
            <a:ext cx="4423268" cy="645670"/>
          </a:xfrm>
          <a:prstGeom prst="roundRect">
            <a:avLst/>
          </a:prstGeom>
          <a:solidFill>
            <a:srgbClr val="673685"/>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FAF5F5"/>
                </a:solidFill>
                <a:effectLst/>
                <a:uLnTx/>
                <a:uFillTx/>
                <a:latin typeface="Palatino Linotype"/>
                <a:cs typeface="Arial"/>
              </a:rPr>
              <a:t>MIKOŁAJ KOPERNIK NA WARMII I POCZĄTKI ZAINTERESOWANIA MONETAMI</a:t>
            </a:r>
            <a:endParaRPr kumimoji="0" lang="pl-PL" sz="1800" b="1" i="0" u="none" strike="noStrike" kern="1200" cap="none" spc="0" normalizeH="0" baseline="0" noProof="0" dirty="0">
              <a:ln>
                <a:noFill/>
              </a:ln>
              <a:solidFill>
                <a:srgbClr val="FAF5F5"/>
              </a:solidFill>
              <a:effectLst/>
              <a:uLnTx/>
              <a:uFillTx/>
              <a:latin typeface="Palatino Linotype"/>
              <a:cs typeface="Arial"/>
            </a:endParaRPr>
          </a:p>
        </p:txBody>
      </p:sp>
      <p:pic>
        <p:nvPicPr>
          <p:cNvPr id="6" name="Obraz 5" descr="Wielcy Mistrzowie.jpg">
            <a:extLst>
              <a:ext uri="{FF2B5EF4-FFF2-40B4-BE49-F238E27FC236}">
                <a16:creationId xmlns:a16="http://schemas.microsoft.com/office/drawing/2014/main" id="{99C8499E-BFC3-4615-B7C2-C01136355F43}"/>
              </a:ext>
            </a:extLst>
          </p:cNvPr>
          <p:cNvPicPr>
            <a:picLocks noChangeAspect="1"/>
          </p:cNvPicPr>
          <p:nvPr/>
        </p:nvPicPr>
        <p:blipFill>
          <a:blip r:embed="rId4" cstate="print"/>
          <a:srcRect l="42280" t="18200" r="10125" b="61200"/>
          <a:stretch>
            <a:fillRect/>
          </a:stretch>
        </p:blipFill>
        <p:spPr>
          <a:xfrm>
            <a:off x="5472000" y="2283718"/>
            <a:ext cx="3672000" cy="1059582"/>
          </a:xfrm>
          <a:prstGeom prst="flowChartPreparation">
            <a:avLst/>
          </a:prstGeom>
        </p:spPr>
      </p:pic>
      <p:sp>
        <p:nvSpPr>
          <p:cNvPr id="7" name="Prostokąt: zaokrąglone rogi 21">
            <a:extLst>
              <a:ext uri="{FF2B5EF4-FFF2-40B4-BE49-F238E27FC236}">
                <a16:creationId xmlns:a16="http://schemas.microsoft.com/office/drawing/2014/main" id="{3102BD40-AEE5-4234-BF5F-CDEC282FAABB}"/>
              </a:ext>
            </a:extLst>
          </p:cNvPr>
          <p:cNvSpPr/>
          <p:nvPr/>
        </p:nvSpPr>
        <p:spPr>
          <a:xfrm>
            <a:off x="6084168" y="640765"/>
            <a:ext cx="2761032" cy="1354921"/>
          </a:xfrm>
          <a:prstGeom prst="wedgeEllipseCallout">
            <a:avLst/>
          </a:prstGeom>
          <a:solidFill>
            <a:srgbClr val="C4478D"/>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effectLst/>
                <a:uLnTx/>
                <a:uFillTx/>
                <a:latin typeface="Palatino Linotype"/>
                <a:cs typeface="Calibri"/>
              </a:rPr>
              <a:t>WPROWADZĘ DO OBIEGU NA WARMII FAŁSZYWE MONETY</a:t>
            </a:r>
            <a:endParaRPr lang="pl-PL" sz="1400" b="0" i="0" u="none" strike="noStrike" kern="1200" cap="none" spc="0" normalizeH="0" baseline="0" noProof="0" dirty="0">
              <a:ln>
                <a:noFill/>
              </a:ln>
              <a:effectLst/>
              <a:uLnTx/>
              <a:uFillTx/>
              <a:latin typeface="Palatino Linotype"/>
              <a:cs typeface="Arial"/>
            </a:endParaRPr>
          </a:p>
        </p:txBody>
      </p:sp>
      <p:sp>
        <p:nvSpPr>
          <p:cNvPr id="8" name="Prostokąt: zaokrąglone rogi 21">
            <a:extLst>
              <a:ext uri="{FF2B5EF4-FFF2-40B4-BE49-F238E27FC236}">
                <a16:creationId xmlns:a16="http://schemas.microsoft.com/office/drawing/2014/main" id="{FBF156D9-EAB3-46EC-B9E0-C7B267BE68FE}"/>
              </a:ext>
            </a:extLst>
          </p:cNvPr>
          <p:cNvSpPr/>
          <p:nvPr/>
        </p:nvSpPr>
        <p:spPr>
          <a:xfrm flipV="1">
            <a:off x="6084168" y="3579861"/>
            <a:ext cx="2952328" cy="1354921"/>
          </a:xfrm>
          <a:prstGeom prst="wedgeEllipseCallout">
            <a:avLst/>
          </a:prstGeom>
          <a:solidFill>
            <a:srgbClr val="C4478D"/>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a:ln>
                <a:noFill/>
              </a:ln>
              <a:solidFill>
                <a:prstClr val="black"/>
              </a:solidFill>
              <a:effectLst/>
              <a:uLnTx/>
              <a:uFillTx/>
              <a:latin typeface="Arial"/>
              <a:ea typeface="+mn-ea"/>
              <a:cs typeface="Arial"/>
            </a:endParaRPr>
          </a:p>
        </p:txBody>
      </p:sp>
      <p:sp>
        <p:nvSpPr>
          <p:cNvPr id="9" name="pole tekstowe 8">
            <a:extLst>
              <a:ext uri="{FF2B5EF4-FFF2-40B4-BE49-F238E27FC236}">
                <a16:creationId xmlns:a16="http://schemas.microsoft.com/office/drawing/2014/main" id="{ABCCC32C-EE57-45B0-A302-1CD54B0BE841}"/>
              </a:ext>
            </a:extLst>
          </p:cNvPr>
          <p:cNvSpPr txBox="1"/>
          <p:nvPr/>
        </p:nvSpPr>
        <p:spPr>
          <a:xfrm>
            <a:off x="6357580" y="3784739"/>
            <a:ext cx="2339816" cy="954107"/>
          </a:xfrm>
          <a:prstGeom prst="rect">
            <a:avLst/>
          </a:prstGeom>
          <a:noFill/>
        </p:spPr>
        <p:txBody>
          <a:bodyPr wrap="square" lIns="91440" tIns="45720" rIns="91440" bIns="45720" rtlCol="0" anchor="t">
            <a:spAutoFit/>
          </a:bodyPr>
          <a:lstStyle/>
          <a:p>
            <a:pPr algn="ctr">
              <a:defRPr/>
            </a:pPr>
            <a:r>
              <a:rPr kumimoji="0" lang="pl-PL" sz="1400" b="0" i="0" u="none" strike="noStrike" kern="1200" cap="none" spc="0" normalizeH="0" baseline="0" noProof="0" dirty="0">
                <a:ln>
                  <a:noFill/>
                </a:ln>
                <a:effectLst/>
                <a:uLnTx/>
                <a:uFillTx/>
                <a:latin typeface="Palatino Linotype"/>
              </a:rPr>
              <a:t>NIE BĘDĘ</a:t>
            </a:r>
            <a:r>
              <a:rPr lang="pl-PL" sz="1400" dirty="0">
                <a:latin typeface="Palatino Linotype"/>
              </a:rPr>
              <a:t> </a:t>
            </a:r>
            <a:r>
              <a:rPr kumimoji="0" lang="pl-PL" sz="1400" b="0" i="0" u="none" strike="noStrike" kern="1200" cap="none" spc="0" normalizeH="0" baseline="0" noProof="0" dirty="0">
                <a:ln>
                  <a:noFill/>
                </a:ln>
                <a:effectLst/>
                <a:uLnTx/>
                <a:uFillTx/>
                <a:latin typeface="Palatino Linotype"/>
              </a:rPr>
              <a:t>PRZESTRZEGAŁ POSTANOWIEŃ II POKOJU TORUŃSKIEGO</a:t>
            </a:r>
          </a:p>
        </p:txBody>
      </p:sp>
      <p:sp>
        <p:nvSpPr>
          <p:cNvPr id="10" name="Prostokąt: zaokrąglone rogi 19">
            <a:extLst>
              <a:ext uri="{FF2B5EF4-FFF2-40B4-BE49-F238E27FC236}">
                <a16:creationId xmlns:a16="http://schemas.microsoft.com/office/drawing/2014/main" id="{FDD159DB-91E2-4C23-AE74-086EA256EF95}"/>
              </a:ext>
            </a:extLst>
          </p:cNvPr>
          <p:cNvSpPr/>
          <p:nvPr/>
        </p:nvSpPr>
        <p:spPr>
          <a:xfrm>
            <a:off x="1420570" y="1492337"/>
            <a:ext cx="3703182" cy="1753533"/>
          </a:xfrm>
          <a:prstGeom prst="cloudCallout">
            <a:avLst/>
          </a:prstGeom>
          <a:solidFill>
            <a:srgbClr val="4697C1"/>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defRPr/>
            </a:pPr>
            <a:r>
              <a:rPr kumimoji="0" lang="pl-PL" sz="1400" b="0" i="0" u="none" strike="noStrike" kern="1200" cap="none" spc="0" normalizeH="0" baseline="0" noProof="0" dirty="0">
                <a:ln>
                  <a:noFill/>
                </a:ln>
                <a:effectLst/>
                <a:uLnTx/>
                <a:uFillTx/>
                <a:latin typeface="Palatino Linotype"/>
                <a:cs typeface="Arial"/>
              </a:rPr>
              <a:t>WIDZĘ PEWNE PRAWIDŁOWOŚCI W OBIEGU PIENIĄDZA. </a:t>
            </a:r>
            <a:r>
              <a:rPr lang="pl-PL" sz="1400" dirty="0">
                <a:latin typeface="Palatino Linotype"/>
                <a:cs typeface="Arial"/>
              </a:rPr>
              <a:t>TRZEBA</a:t>
            </a:r>
            <a:r>
              <a:rPr kumimoji="0" lang="pl-PL" sz="1400" b="0" i="0" u="none" strike="noStrike" kern="1200" cap="none" spc="0" normalizeH="0" baseline="0" noProof="0" dirty="0">
                <a:ln>
                  <a:noFill/>
                </a:ln>
                <a:effectLst/>
                <a:uLnTx/>
                <a:uFillTx/>
                <a:latin typeface="Palatino Linotype"/>
                <a:cs typeface="Arial"/>
              </a:rPr>
              <a:t> WZMOCNIĆ JEGO WARTOŚĆ.</a:t>
            </a:r>
            <a:r>
              <a:rPr lang="pl-PL" sz="1400" dirty="0">
                <a:latin typeface="Palatino Linotype"/>
                <a:cs typeface="Arial"/>
              </a:rPr>
              <a:t> </a:t>
            </a:r>
            <a:r>
              <a:rPr kumimoji="0" lang="pl-PL" sz="1400" b="0" i="0" u="none" strike="noStrike" kern="1200" cap="none" spc="0" normalizeH="0" baseline="0" noProof="0" dirty="0">
                <a:ln>
                  <a:noFill/>
                </a:ln>
                <a:effectLst/>
                <a:uLnTx/>
                <a:uFillTx/>
                <a:latin typeface="Palatino Linotype"/>
                <a:cs typeface="Arial"/>
              </a:rPr>
              <a:t> ALE JAK?</a:t>
            </a:r>
            <a:endParaRPr kumimoji="0" lang="pl-PL" sz="1400" b="0" i="0" u="none" strike="noStrike" kern="1200" cap="none" spc="0" normalizeH="0" baseline="0" noProof="0" dirty="0">
              <a:ln>
                <a:noFill/>
              </a:ln>
              <a:effectLst/>
              <a:uLnTx/>
              <a:uFillTx/>
              <a:latin typeface="Palatino Linotype"/>
              <a:cs typeface="+mn-cs"/>
            </a:endParaRPr>
          </a:p>
        </p:txBody>
      </p:sp>
    </p:spTree>
    <p:extLst>
      <p:ext uri="{BB962C8B-B14F-4D97-AF65-F5344CB8AC3E}">
        <p14:creationId xmlns:p14="http://schemas.microsoft.com/office/powerpoint/2010/main" val="953469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E46C2315-B043-44DE-BC32-C87F7BEF43A5}"/>
              </a:ext>
            </a:extLst>
          </p:cNvPr>
          <p:cNvSpPr>
            <a:spLocks noGrp="1"/>
          </p:cNvSpPr>
          <p:nvPr>
            <p:ph type="sldNum" sz="quarter" idx="10"/>
          </p:nvPr>
        </p:nvSpPr>
        <p:spPr/>
        <p:txBody>
          <a:bodyPr/>
          <a:lstStyle/>
          <a:p>
            <a:fld id="{B161C61E-CE9A-4FB6-8AF3-F6D1C94808DB}" type="slidenum">
              <a:rPr lang="pl-PL" smtClean="0"/>
              <a:pPr/>
              <a:t>12</a:t>
            </a:fld>
            <a:endParaRPr lang="pl-PL" dirty="0"/>
          </a:p>
        </p:txBody>
      </p:sp>
      <p:sp>
        <p:nvSpPr>
          <p:cNvPr id="3" name="Symbol zastępczy tekstu 2">
            <a:extLst>
              <a:ext uri="{FF2B5EF4-FFF2-40B4-BE49-F238E27FC236}">
                <a16:creationId xmlns:a16="http://schemas.microsoft.com/office/drawing/2014/main" id="{132E85DD-63DB-4FD4-A12D-835EC8D6294B}"/>
              </a:ext>
            </a:extLst>
          </p:cNvPr>
          <p:cNvSpPr>
            <a:spLocks noGrp="1"/>
          </p:cNvSpPr>
          <p:nvPr>
            <p:ph type="body" sz="quarter" idx="12"/>
          </p:nvPr>
        </p:nvSpPr>
        <p:spPr/>
        <p:txBody>
          <a:bodyPr/>
          <a:lstStyle/>
          <a:p>
            <a:r>
              <a:rPr lang="pl-PL" dirty="0"/>
              <a:t>Mikołaj Kopernik</a:t>
            </a:r>
          </a:p>
        </p:txBody>
      </p:sp>
      <p:sp>
        <p:nvSpPr>
          <p:cNvPr id="4" name="Prostokąt: zaokrąglone rogi 3">
            <a:extLst>
              <a:ext uri="{FF2B5EF4-FFF2-40B4-BE49-F238E27FC236}">
                <a16:creationId xmlns:a16="http://schemas.microsoft.com/office/drawing/2014/main" id="{D243296D-76F6-4C82-A476-B11347BF6F24}"/>
              </a:ext>
            </a:extLst>
          </p:cNvPr>
          <p:cNvSpPr/>
          <p:nvPr/>
        </p:nvSpPr>
        <p:spPr>
          <a:xfrm>
            <a:off x="394658" y="637276"/>
            <a:ext cx="4345555" cy="485236"/>
          </a:xfrm>
          <a:prstGeom prst="roundRect">
            <a:avLst/>
          </a:prstGeom>
          <a:solidFill>
            <a:srgbClr val="C4478D"/>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pl-PL" dirty="0">
                <a:latin typeface="Palatino Linotype"/>
                <a:cs typeface="Arial"/>
              </a:rPr>
              <a:t>PIENIĄDZ W CZASACH KOPERNIKA</a:t>
            </a:r>
            <a:endParaRPr lang="pl-PL" dirty="0">
              <a:latin typeface="Palatino Linotype"/>
            </a:endParaRPr>
          </a:p>
        </p:txBody>
      </p:sp>
      <p:sp>
        <p:nvSpPr>
          <p:cNvPr id="5" name="Dymek mowy: prostokąt z zaokrąglonymi rogami 4">
            <a:extLst>
              <a:ext uri="{FF2B5EF4-FFF2-40B4-BE49-F238E27FC236}">
                <a16:creationId xmlns:a16="http://schemas.microsoft.com/office/drawing/2014/main" id="{230ED584-0E3A-48AE-8065-3455D524468F}"/>
              </a:ext>
            </a:extLst>
          </p:cNvPr>
          <p:cNvSpPr/>
          <p:nvPr/>
        </p:nvSpPr>
        <p:spPr>
          <a:xfrm>
            <a:off x="1281563" y="1437829"/>
            <a:ext cx="3105507" cy="1380227"/>
          </a:xfrm>
          <a:prstGeom prst="wedgeRoundRectCallout">
            <a:avLst/>
          </a:prstGeom>
          <a:solidFill>
            <a:srgbClr val="4697C1"/>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pl-PL" sz="1400" b="1" dirty="0">
                <a:solidFill>
                  <a:srgbClr val="FAF5F5"/>
                </a:solidFill>
                <a:latin typeface="Palatino Linotype"/>
              </a:rPr>
              <a:t>Był to tzw. pieniądz kruszcowy – czyli pieniądz o wartości którego decydował kruszec użyty przy jego produkcji.</a:t>
            </a:r>
            <a:endParaRPr lang="pl-PL" sz="1400" dirty="0">
              <a:solidFill>
                <a:srgbClr val="FAF5F5"/>
              </a:solidFill>
            </a:endParaRPr>
          </a:p>
        </p:txBody>
      </p:sp>
      <p:sp>
        <p:nvSpPr>
          <p:cNvPr id="6" name="Dymek mowy: prostokąt z zaokrąglonymi rogami 5">
            <a:extLst>
              <a:ext uri="{FF2B5EF4-FFF2-40B4-BE49-F238E27FC236}">
                <a16:creationId xmlns:a16="http://schemas.microsoft.com/office/drawing/2014/main" id="{9D31E948-D992-4C47-AEC4-83343C4BE3B0}"/>
              </a:ext>
            </a:extLst>
          </p:cNvPr>
          <p:cNvSpPr/>
          <p:nvPr/>
        </p:nvSpPr>
        <p:spPr>
          <a:xfrm>
            <a:off x="4928918" y="987638"/>
            <a:ext cx="3677008" cy="1682151"/>
          </a:xfrm>
          <a:prstGeom prst="wedgeRoundRectCallout">
            <a:avLst/>
          </a:prstGeom>
          <a:solidFill>
            <a:srgbClr val="673685"/>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400" b="1" dirty="0">
                <a:solidFill>
                  <a:srgbClr val="FAF5F5"/>
                </a:solidFill>
                <a:latin typeface="Palatino Linotype"/>
              </a:rPr>
              <a:t>Monety bite były z metali szlachetnych: złota i srebra. Wartość kruszcu decydowała o realnej wartości monety, a emitent – monarcha - wybijał na niej stemplem wartość tzw. nominalną.</a:t>
            </a:r>
            <a:endParaRPr lang="pl-PL" sz="1400" dirty="0">
              <a:solidFill>
                <a:srgbClr val="FAF5F5"/>
              </a:solidFill>
            </a:endParaRPr>
          </a:p>
        </p:txBody>
      </p:sp>
      <p:sp>
        <p:nvSpPr>
          <p:cNvPr id="7" name="Dymek mowy: prostokąt z zaokrąglonymi rogami 6">
            <a:extLst>
              <a:ext uri="{FF2B5EF4-FFF2-40B4-BE49-F238E27FC236}">
                <a16:creationId xmlns:a16="http://schemas.microsoft.com/office/drawing/2014/main" id="{AF1F5B97-586E-4FE3-AAF7-A6A4AE5EE2A0}"/>
              </a:ext>
            </a:extLst>
          </p:cNvPr>
          <p:cNvSpPr/>
          <p:nvPr/>
        </p:nvSpPr>
        <p:spPr>
          <a:xfrm>
            <a:off x="2667180" y="3136155"/>
            <a:ext cx="3450565" cy="1423358"/>
          </a:xfrm>
          <a:prstGeom prst="wedgeRoundRectCallout">
            <a:avLst/>
          </a:prstGeom>
          <a:solidFill>
            <a:srgbClr val="C4478D"/>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pl-PL" sz="1400" b="1" dirty="0">
                <a:solidFill>
                  <a:srgbClr val="FAF5F5"/>
                </a:solidFill>
                <a:latin typeface="Palatino Linotype"/>
              </a:rPr>
              <a:t>Czym był pieniądz według Mikołaja Kopernika? – był to kruszec oznakowany pieczęcią publiczną, która ma określać sprawiedliwą ilość zawartego złota lub srebra i być rękojmią wiary publicznej.</a:t>
            </a:r>
            <a:endParaRPr lang="pl-PL" sz="1400" dirty="0">
              <a:solidFill>
                <a:srgbClr val="FAF5F5"/>
              </a:solidFill>
            </a:endParaRPr>
          </a:p>
        </p:txBody>
      </p:sp>
    </p:spTree>
    <p:extLst>
      <p:ext uri="{BB962C8B-B14F-4D97-AF65-F5344CB8AC3E}">
        <p14:creationId xmlns:p14="http://schemas.microsoft.com/office/powerpoint/2010/main" val="4199222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A287FC9-5110-473C-89D6-34B436E38037}"/>
              </a:ext>
            </a:extLst>
          </p:cNvPr>
          <p:cNvSpPr>
            <a:spLocks noGrp="1"/>
          </p:cNvSpPr>
          <p:nvPr>
            <p:ph type="sldNum" sz="quarter" idx="10"/>
          </p:nvPr>
        </p:nvSpPr>
        <p:spPr/>
        <p:txBody>
          <a:bodyPr/>
          <a:lstStyle/>
          <a:p>
            <a:fld id="{B161C61E-CE9A-4FB6-8AF3-F6D1C94808DB}" type="slidenum">
              <a:rPr lang="pl-PL" smtClean="0"/>
              <a:pPr/>
              <a:t>13</a:t>
            </a:fld>
            <a:endParaRPr lang="pl-PL" dirty="0"/>
          </a:p>
        </p:txBody>
      </p:sp>
      <p:sp>
        <p:nvSpPr>
          <p:cNvPr id="3" name="Symbol zastępczy tekstu 2">
            <a:extLst>
              <a:ext uri="{FF2B5EF4-FFF2-40B4-BE49-F238E27FC236}">
                <a16:creationId xmlns:a16="http://schemas.microsoft.com/office/drawing/2014/main" id="{031F60B8-FECD-4A9F-BC49-F3998476D910}"/>
              </a:ext>
            </a:extLst>
          </p:cNvPr>
          <p:cNvSpPr>
            <a:spLocks noGrp="1"/>
          </p:cNvSpPr>
          <p:nvPr>
            <p:ph type="body" sz="quarter" idx="12"/>
          </p:nvPr>
        </p:nvSpPr>
        <p:spPr/>
        <p:txBody>
          <a:bodyPr/>
          <a:lstStyle/>
          <a:p>
            <a:r>
              <a:rPr lang="pl-PL" dirty="0"/>
              <a:t>Mikołaj Kopernik</a:t>
            </a:r>
          </a:p>
        </p:txBody>
      </p:sp>
      <p:sp>
        <p:nvSpPr>
          <p:cNvPr id="4" name="Prostokąt: zaokrąglone rogi 3">
            <a:extLst>
              <a:ext uri="{FF2B5EF4-FFF2-40B4-BE49-F238E27FC236}">
                <a16:creationId xmlns:a16="http://schemas.microsoft.com/office/drawing/2014/main" id="{699BB3EE-01BD-4B01-A804-876D0C4F776C}"/>
              </a:ext>
            </a:extLst>
          </p:cNvPr>
          <p:cNvSpPr/>
          <p:nvPr/>
        </p:nvSpPr>
        <p:spPr>
          <a:xfrm>
            <a:off x="2200814" y="685800"/>
            <a:ext cx="4766093" cy="528368"/>
          </a:xfrm>
          <a:prstGeom prst="roundRect">
            <a:avLst/>
          </a:prstGeom>
          <a:solidFill>
            <a:srgbClr val="C4478D"/>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pl-PL" dirty="0">
                <a:latin typeface="Palatino Linotype"/>
                <a:cs typeface="Arial"/>
              </a:rPr>
              <a:t>PRAWO KOPERNIKA - GRESHAMA</a:t>
            </a:r>
            <a:endParaRPr lang="pl-PL" dirty="0">
              <a:latin typeface="Palatino Linotype"/>
            </a:endParaRPr>
          </a:p>
        </p:txBody>
      </p:sp>
      <p:sp>
        <p:nvSpPr>
          <p:cNvPr id="5" name="Zwój: poziomy 4">
            <a:extLst>
              <a:ext uri="{FF2B5EF4-FFF2-40B4-BE49-F238E27FC236}">
                <a16:creationId xmlns:a16="http://schemas.microsoft.com/office/drawing/2014/main" id="{1F7CA5F3-8033-4AFE-82FA-901C48E3545C}"/>
              </a:ext>
            </a:extLst>
          </p:cNvPr>
          <p:cNvSpPr/>
          <p:nvPr/>
        </p:nvSpPr>
        <p:spPr>
          <a:xfrm>
            <a:off x="1210394" y="1022639"/>
            <a:ext cx="6739385" cy="3655442"/>
          </a:xfrm>
          <a:prstGeom prst="horizontalScroll">
            <a:avLst/>
          </a:prstGeom>
          <a:solidFill>
            <a:srgbClr val="4697C1"/>
          </a:solidFill>
        </p:spPr>
        <p:style>
          <a:lnRef idx="2">
            <a:schemeClr val="accent2"/>
          </a:lnRef>
          <a:fillRef idx="1">
            <a:schemeClr val="lt1"/>
          </a:fillRef>
          <a:effectRef idx="0">
            <a:schemeClr val="accent2"/>
          </a:effectRef>
          <a:fontRef idx="minor">
            <a:schemeClr val="dk1"/>
          </a:fontRef>
        </p:style>
        <p:txBody>
          <a:bodyPr rtlCol="0" anchor="ctr"/>
          <a:lstStyle/>
          <a:p>
            <a:pPr algn="just"/>
            <a:r>
              <a:rPr lang="pl-PL" dirty="0">
                <a:solidFill>
                  <a:srgbClr val="0D0D0D"/>
                </a:solidFill>
                <a:latin typeface="Palatino Linotype"/>
              </a:rPr>
              <a:t>Opisuje zjawisko wypierania dobrego pieniądza przez pieniądz gorszy. Oznacza to, że, jeśli w tym samym czasie w obiegu znajduje się pieniądz wykonany z lepszego i z gorszego kruszcu, pieniądz o większej wartości będzie przez ludzi gromadzony i jego ilość na rynku stanie się o wiele mniejsza niż pieniądza wykonanego z kruszcu gorszego.</a:t>
            </a:r>
            <a:endParaRPr lang="pl-PL" dirty="0">
              <a:cs typeface="Arial"/>
            </a:endParaRPr>
          </a:p>
        </p:txBody>
      </p:sp>
    </p:spTree>
    <p:extLst>
      <p:ext uri="{BB962C8B-B14F-4D97-AF65-F5344CB8AC3E}">
        <p14:creationId xmlns:p14="http://schemas.microsoft.com/office/powerpoint/2010/main" val="2171493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38031C07-646D-46B8-BC41-1165958D798C}"/>
              </a:ext>
            </a:extLst>
          </p:cNvPr>
          <p:cNvSpPr>
            <a:spLocks noGrp="1"/>
          </p:cNvSpPr>
          <p:nvPr>
            <p:ph type="sldNum" sz="quarter" idx="10"/>
          </p:nvPr>
        </p:nvSpPr>
        <p:spPr/>
        <p:txBody>
          <a:bodyPr/>
          <a:lstStyle/>
          <a:p>
            <a:fld id="{B161C61E-CE9A-4FB6-8AF3-F6D1C94808DB}" type="slidenum">
              <a:rPr lang="pl-PL" smtClean="0"/>
              <a:pPr/>
              <a:t>14</a:t>
            </a:fld>
            <a:endParaRPr lang="pl-PL" dirty="0"/>
          </a:p>
        </p:txBody>
      </p:sp>
      <p:sp>
        <p:nvSpPr>
          <p:cNvPr id="3" name="Symbol zastępczy tekstu 2">
            <a:extLst>
              <a:ext uri="{FF2B5EF4-FFF2-40B4-BE49-F238E27FC236}">
                <a16:creationId xmlns:a16="http://schemas.microsoft.com/office/drawing/2014/main" id="{C2E47133-C7BE-4DAE-BBC4-99CA7E8E845B}"/>
              </a:ext>
            </a:extLst>
          </p:cNvPr>
          <p:cNvSpPr>
            <a:spLocks noGrp="1"/>
          </p:cNvSpPr>
          <p:nvPr>
            <p:ph type="body" sz="quarter" idx="12"/>
          </p:nvPr>
        </p:nvSpPr>
        <p:spPr/>
        <p:txBody>
          <a:bodyPr/>
          <a:lstStyle/>
          <a:p>
            <a:r>
              <a:rPr lang="pl-PL" dirty="0"/>
              <a:t>Mikołaj Kopernik</a:t>
            </a:r>
          </a:p>
        </p:txBody>
      </p:sp>
      <p:sp>
        <p:nvSpPr>
          <p:cNvPr id="4" name="Prostokąt: zaokrąglone rogi 3">
            <a:extLst>
              <a:ext uri="{FF2B5EF4-FFF2-40B4-BE49-F238E27FC236}">
                <a16:creationId xmlns:a16="http://schemas.microsoft.com/office/drawing/2014/main" id="{61BF58C5-17F0-41F5-8E34-6964B75BAE31}"/>
              </a:ext>
            </a:extLst>
          </p:cNvPr>
          <p:cNvSpPr/>
          <p:nvPr/>
        </p:nvSpPr>
        <p:spPr>
          <a:xfrm>
            <a:off x="1161494" y="1090165"/>
            <a:ext cx="6964402" cy="3633873"/>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Prostokąt: zaokrąglone rogi 22">
            <a:extLst>
              <a:ext uri="{FF2B5EF4-FFF2-40B4-BE49-F238E27FC236}">
                <a16:creationId xmlns:a16="http://schemas.microsoft.com/office/drawing/2014/main" id="{FFA5AE06-3164-4F26-9C65-F0F80DE50CD2}"/>
              </a:ext>
            </a:extLst>
          </p:cNvPr>
          <p:cNvSpPr/>
          <p:nvPr/>
        </p:nvSpPr>
        <p:spPr>
          <a:xfrm>
            <a:off x="3118311" y="526651"/>
            <a:ext cx="3048317" cy="969181"/>
          </a:xfrm>
          <a:prstGeom prst="roundRect">
            <a:avLst/>
          </a:prstGeom>
          <a:solidFill>
            <a:srgbClr val="673685"/>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defRPr/>
            </a:pPr>
            <a:r>
              <a:rPr kumimoji="0" lang="pl-PL" sz="1800" b="1" i="0" u="none" strike="noStrike" kern="1200" cap="none" spc="0" normalizeH="0" baseline="0" noProof="0" dirty="0">
                <a:ln>
                  <a:noFill/>
                </a:ln>
                <a:solidFill>
                  <a:srgbClr val="FAF5F5"/>
                </a:solidFill>
                <a:effectLst/>
                <a:uLnTx/>
                <a:uFillTx/>
                <a:latin typeface="Palatino Linotype"/>
                <a:cs typeface="Arial"/>
              </a:rPr>
              <a:t>TRAKTAT:</a:t>
            </a:r>
            <a:r>
              <a:rPr lang="pl-PL" b="1" dirty="0">
                <a:solidFill>
                  <a:srgbClr val="FAF5F5"/>
                </a:solidFill>
                <a:latin typeface="Palatino Linotype"/>
                <a:cs typeface="Arial"/>
              </a:rPr>
              <a:t> </a:t>
            </a:r>
            <a:endParaRPr lang="pl-PL">
              <a:solidFill>
                <a:srgbClr val="FAF5F5"/>
              </a:solidFill>
              <a:latin typeface="Palatino Linotype"/>
            </a:endParaRPr>
          </a:p>
          <a:p>
            <a:pPr algn="ctr">
              <a:defRPr/>
            </a:pPr>
            <a:r>
              <a:rPr kumimoji="0" lang="pl-PL" sz="1800" b="1" i="1" u="none" strike="noStrike" kern="1200" cap="none" spc="0" normalizeH="0" baseline="0" noProof="0" dirty="0">
                <a:ln>
                  <a:noFill/>
                </a:ln>
                <a:solidFill>
                  <a:srgbClr val="FAF5F5"/>
                </a:solidFill>
                <a:effectLst/>
                <a:uLnTx/>
                <a:uFillTx/>
                <a:latin typeface="Palatino Linotype"/>
                <a:cs typeface="Arial"/>
              </a:rPr>
              <a:t>O </a:t>
            </a:r>
            <a:r>
              <a:rPr lang="pl-PL" b="1" i="1" dirty="0">
                <a:solidFill>
                  <a:srgbClr val="FAF5F5"/>
                </a:solidFill>
                <a:latin typeface="Palatino Linotype"/>
                <a:cs typeface="Arial"/>
              </a:rPr>
              <a:t>SZACUNKU MONETY</a:t>
            </a:r>
            <a:endParaRPr lang="pl-PL">
              <a:solidFill>
                <a:srgbClr val="FAF5F5"/>
              </a:solidFill>
              <a:latin typeface="Palatino Linotyp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FAF5F5"/>
                </a:solidFill>
                <a:effectLst/>
                <a:uLnTx/>
                <a:uFillTx/>
                <a:latin typeface="Palatino Linotype"/>
                <a:cs typeface="Arial"/>
              </a:rPr>
              <a:t>TEZY</a:t>
            </a:r>
            <a:endParaRPr kumimoji="0" lang="pl-PL" sz="1800" b="1" i="0" u="none" strike="noStrike" kern="1200" cap="none" spc="0" normalizeH="0" baseline="0" noProof="0" dirty="0">
              <a:ln>
                <a:noFill/>
              </a:ln>
              <a:solidFill>
                <a:srgbClr val="FAF5F5"/>
              </a:solidFill>
              <a:effectLst/>
              <a:uLnTx/>
              <a:uFillTx/>
              <a:latin typeface="Palatino Linotype"/>
              <a:cs typeface="+mn-cs"/>
            </a:endParaRPr>
          </a:p>
        </p:txBody>
      </p:sp>
      <p:sp>
        <p:nvSpPr>
          <p:cNvPr id="6" name="Prostokąt: zaokrąglone rogi 12">
            <a:extLst>
              <a:ext uri="{FF2B5EF4-FFF2-40B4-BE49-F238E27FC236}">
                <a16:creationId xmlns:a16="http://schemas.microsoft.com/office/drawing/2014/main" id="{CAD2386D-F750-44B6-917A-9C68208E5E90}"/>
              </a:ext>
            </a:extLst>
          </p:cNvPr>
          <p:cNvSpPr/>
          <p:nvPr/>
        </p:nvSpPr>
        <p:spPr>
          <a:xfrm>
            <a:off x="214045" y="3012236"/>
            <a:ext cx="2057171" cy="841075"/>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defRPr/>
            </a:pPr>
            <a:r>
              <a:rPr lang="pl-PL" sz="1200" dirty="0">
                <a:latin typeface="Palatino Linotype"/>
                <a:cs typeface="Arial"/>
              </a:rPr>
              <a:t> </a:t>
            </a:r>
            <a:r>
              <a:rPr kumimoji="0" lang="pl-PL" sz="1200" b="0" i="0" u="none" strike="noStrike" kern="1200" cap="none" spc="0" normalizeH="0" baseline="0" noProof="0" dirty="0">
                <a:ln>
                  <a:noFill/>
                </a:ln>
                <a:effectLst/>
                <a:uLnTx/>
                <a:uFillTx/>
                <a:latin typeface="Palatino Linotype"/>
                <a:cs typeface="Arial"/>
              </a:rPr>
              <a:t>NIEBEZPIECZEŃSTWO PŁYNĄCE Z PSUCIA MONETY</a:t>
            </a:r>
          </a:p>
        </p:txBody>
      </p:sp>
      <p:sp>
        <p:nvSpPr>
          <p:cNvPr id="7" name="Prostokąt: zaokrąglone rogi 6">
            <a:extLst>
              <a:ext uri="{FF2B5EF4-FFF2-40B4-BE49-F238E27FC236}">
                <a16:creationId xmlns:a16="http://schemas.microsoft.com/office/drawing/2014/main" id="{AAC5D9AA-6C9F-4BC9-B338-5FCA770A67EB}"/>
              </a:ext>
            </a:extLst>
          </p:cNvPr>
          <p:cNvSpPr/>
          <p:nvPr/>
        </p:nvSpPr>
        <p:spPr>
          <a:xfrm>
            <a:off x="289526" y="1453990"/>
            <a:ext cx="1919376" cy="120769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effectLst/>
                <a:uLnTx/>
                <a:uFillTx/>
                <a:latin typeface="Palatino Linotype"/>
                <a:cs typeface="Arial"/>
              </a:rPr>
              <a:t>UTRATA WARTOŚCI PIENIĄDZA, GDY JEST GO ZA DUŻO W OBIEGU</a:t>
            </a:r>
          </a:p>
        </p:txBody>
      </p:sp>
      <p:sp>
        <p:nvSpPr>
          <p:cNvPr id="8" name="Prostokąt: zaokrąglone rogi 12">
            <a:extLst>
              <a:ext uri="{FF2B5EF4-FFF2-40B4-BE49-F238E27FC236}">
                <a16:creationId xmlns:a16="http://schemas.microsoft.com/office/drawing/2014/main" id="{14AC8BCA-E65A-4870-BF8B-9BC23E214041}"/>
              </a:ext>
            </a:extLst>
          </p:cNvPr>
          <p:cNvSpPr/>
          <p:nvPr/>
        </p:nvSpPr>
        <p:spPr>
          <a:xfrm>
            <a:off x="7043493" y="1281463"/>
            <a:ext cx="1919376" cy="120769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effectLst/>
                <a:uLnTx/>
                <a:uFillTx/>
                <a:latin typeface="Palatino Linotype"/>
                <a:cs typeface="Arial"/>
              </a:rPr>
              <a:t>POWSTANIE JEDNEJ MENNICY PAŃSTWOWEJ KONTROLOWANEJ PRZEZ WŁADCĘ</a:t>
            </a:r>
          </a:p>
        </p:txBody>
      </p:sp>
      <p:sp>
        <p:nvSpPr>
          <p:cNvPr id="9" name="Prostokąt: zaokrąglone rogi 12">
            <a:extLst>
              <a:ext uri="{FF2B5EF4-FFF2-40B4-BE49-F238E27FC236}">
                <a16:creationId xmlns:a16="http://schemas.microsoft.com/office/drawing/2014/main" id="{206E7BF6-32A1-4D57-BABB-FE6CA4875E82}"/>
              </a:ext>
            </a:extLst>
          </p:cNvPr>
          <p:cNvSpPr/>
          <p:nvPr/>
        </p:nvSpPr>
        <p:spPr>
          <a:xfrm>
            <a:off x="7104312" y="2645614"/>
            <a:ext cx="1919376" cy="120769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effectLst/>
                <a:uLnTx/>
                <a:uFillTx/>
                <a:latin typeface="Palatino Linotype"/>
                <a:cs typeface="Arial"/>
              </a:rPr>
              <a:t>PROPOZYCJA ZRÓWNANIA WARTOŚCI MONET PRUSKICH Z MONETĄ KORONNĄ</a:t>
            </a:r>
          </a:p>
        </p:txBody>
      </p:sp>
      <p:sp>
        <p:nvSpPr>
          <p:cNvPr id="10" name="Prostokąt: zaokrąglone rogi 12">
            <a:extLst>
              <a:ext uri="{FF2B5EF4-FFF2-40B4-BE49-F238E27FC236}">
                <a16:creationId xmlns:a16="http://schemas.microsoft.com/office/drawing/2014/main" id="{43E45DC8-8979-41D3-9F77-607916E60AE9}"/>
              </a:ext>
            </a:extLst>
          </p:cNvPr>
          <p:cNvSpPr/>
          <p:nvPr/>
        </p:nvSpPr>
        <p:spPr>
          <a:xfrm>
            <a:off x="2403850" y="3975361"/>
            <a:ext cx="1541971" cy="981254"/>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effectLst/>
                <a:uLnTx/>
                <a:uFillTx/>
                <a:latin typeface="Palatino Linotype"/>
                <a:cs typeface="Arial"/>
              </a:rPr>
              <a:t>NALEŻY KONTROLOWAĆ EMISJĘ MONET</a:t>
            </a:r>
          </a:p>
        </p:txBody>
      </p:sp>
      <p:sp>
        <p:nvSpPr>
          <p:cNvPr id="11" name="Prostokąt 10">
            <a:extLst>
              <a:ext uri="{FF2B5EF4-FFF2-40B4-BE49-F238E27FC236}">
                <a16:creationId xmlns:a16="http://schemas.microsoft.com/office/drawing/2014/main" id="{89C9E00C-FE52-4958-80D2-96B32285FD00}"/>
              </a:ext>
            </a:extLst>
          </p:cNvPr>
          <p:cNvSpPr/>
          <p:nvPr/>
        </p:nvSpPr>
        <p:spPr>
          <a:xfrm>
            <a:off x="4525395" y="4035931"/>
            <a:ext cx="2964072"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sz="1200" b="1" i="0" u="none" strike="noStrike" kern="1200" cap="none" spc="0" normalizeH="0" baseline="0" noProof="0" dirty="0">
                <a:ln>
                  <a:noFill/>
                </a:ln>
                <a:effectLst/>
                <a:uLnTx/>
                <a:uFillTx/>
                <a:latin typeface="Palatino Linotype"/>
              </a:rPr>
              <a:t>SZELĄG, państwo zakonne 1414 - 1422 mennica w Toruniu zbiory </a:t>
            </a:r>
            <a:r>
              <a:rPr lang="pl-PL" sz="1200" b="1" dirty="0">
                <a:latin typeface="Palatino Linotype"/>
              </a:rPr>
              <a:t>NBP</a:t>
            </a:r>
            <a:endParaRPr lang="pl-PL" sz="1200" b="1" i="0" u="none" strike="noStrike" kern="1200" cap="none" spc="0" normalizeH="0" baseline="0" noProof="0" dirty="0">
              <a:ln>
                <a:noFill/>
              </a:ln>
              <a:effectLst/>
              <a:uLnTx/>
              <a:uFillTx/>
              <a:latin typeface="Palatino Linotype"/>
            </a:endParaRPr>
          </a:p>
        </p:txBody>
      </p:sp>
      <p:pic>
        <p:nvPicPr>
          <p:cNvPr id="12" name="Obraz 11" descr="DSC_3691.jpg">
            <a:extLst>
              <a:ext uri="{FF2B5EF4-FFF2-40B4-BE49-F238E27FC236}">
                <a16:creationId xmlns:a16="http://schemas.microsoft.com/office/drawing/2014/main" id="{9D489EEC-C22F-4F77-90B1-9AD219C5F9AD}"/>
              </a:ext>
            </a:extLst>
          </p:cNvPr>
          <p:cNvPicPr>
            <a:picLocks noChangeAspect="1"/>
          </p:cNvPicPr>
          <p:nvPr/>
        </p:nvPicPr>
        <p:blipFill>
          <a:blip r:embed="rId3" cstate="print"/>
          <a:stretch>
            <a:fillRect/>
          </a:stretch>
        </p:blipFill>
        <p:spPr>
          <a:xfrm>
            <a:off x="2964172" y="1972034"/>
            <a:ext cx="1823852" cy="1823852"/>
          </a:xfrm>
          <a:prstGeom prst="rect">
            <a:avLst/>
          </a:prstGeom>
        </p:spPr>
      </p:pic>
      <p:pic>
        <p:nvPicPr>
          <p:cNvPr id="13" name="Obraz 12" descr="DSC_3692.jpg">
            <a:extLst>
              <a:ext uri="{FF2B5EF4-FFF2-40B4-BE49-F238E27FC236}">
                <a16:creationId xmlns:a16="http://schemas.microsoft.com/office/drawing/2014/main" id="{7A4AF2F8-8538-45A8-9CF3-9813892249D4}"/>
              </a:ext>
            </a:extLst>
          </p:cNvPr>
          <p:cNvPicPr>
            <a:picLocks noChangeAspect="1"/>
          </p:cNvPicPr>
          <p:nvPr/>
        </p:nvPicPr>
        <p:blipFill>
          <a:blip r:embed="rId4" cstate="print"/>
          <a:stretch>
            <a:fillRect/>
          </a:stretch>
        </p:blipFill>
        <p:spPr>
          <a:xfrm>
            <a:off x="4932040" y="1972034"/>
            <a:ext cx="1823852" cy="1823852"/>
          </a:xfrm>
          <a:prstGeom prst="rect">
            <a:avLst/>
          </a:prstGeom>
        </p:spPr>
      </p:pic>
    </p:spTree>
    <p:extLst>
      <p:ext uri="{BB962C8B-B14F-4D97-AF65-F5344CB8AC3E}">
        <p14:creationId xmlns:p14="http://schemas.microsoft.com/office/powerpoint/2010/main" val="1683297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B1BA77E6-6D84-495C-84DF-0DC26472425C}"/>
              </a:ext>
            </a:extLst>
          </p:cNvPr>
          <p:cNvSpPr>
            <a:spLocks noGrp="1"/>
          </p:cNvSpPr>
          <p:nvPr>
            <p:ph type="sldNum" sz="quarter" idx="10"/>
          </p:nvPr>
        </p:nvSpPr>
        <p:spPr/>
        <p:txBody>
          <a:bodyPr/>
          <a:lstStyle/>
          <a:p>
            <a:fld id="{B161C61E-CE9A-4FB6-8AF3-F6D1C94808DB}" type="slidenum">
              <a:rPr lang="pl-PL" smtClean="0"/>
              <a:pPr/>
              <a:t>15</a:t>
            </a:fld>
            <a:endParaRPr lang="pl-PL" dirty="0"/>
          </a:p>
        </p:txBody>
      </p:sp>
      <p:sp>
        <p:nvSpPr>
          <p:cNvPr id="3" name="Symbol zastępczy tekstu 2">
            <a:extLst>
              <a:ext uri="{FF2B5EF4-FFF2-40B4-BE49-F238E27FC236}">
                <a16:creationId xmlns:a16="http://schemas.microsoft.com/office/drawing/2014/main" id="{C3309C47-A99F-435F-8D69-8AB1977AD5E7}"/>
              </a:ext>
            </a:extLst>
          </p:cNvPr>
          <p:cNvSpPr>
            <a:spLocks noGrp="1"/>
          </p:cNvSpPr>
          <p:nvPr>
            <p:ph type="body" sz="quarter" idx="12"/>
          </p:nvPr>
        </p:nvSpPr>
        <p:spPr/>
        <p:txBody>
          <a:bodyPr/>
          <a:lstStyle/>
          <a:p>
            <a:r>
              <a:rPr lang="pl-PL" dirty="0"/>
              <a:t>Mikołaj Kopernik</a:t>
            </a:r>
          </a:p>
        </p:txBody>
      </p:sp>
      <p:sp>
        <p:nvSpPr>
          <p:cNvPr id="4" name="Prostokąt: zaokrąglone rogi 3">
            <a:extLst>
              <a:ext uri="{FF2B5EF4-FFF2-40B4-BE49-F238E27FC236}">
                <a16:creationId xmlns:a16="http://schemas.microsoft.com/office/drawing/2014/main" id="{01EEE28F-E20E-4E5F-9FB0-C8A3E0CD4BA3}"/>
              </a:ext>
            </a:extLst>
          </p:cNvPr>
          <p:cNvSpPr/>
          <p:nvPr/>
        </p:nvSpPr>
        <p:spPr>
          <a:xfrm>
            <a:off x="740956" y="1079382"/>
            <a:ext cx="7115365" cy="3364299"/>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Prostokąt: zaokrąglone rogi 22">
            <a:extLst>
              <a:ext uri="{FF2B5EF4-FFF2-40B4-BE49-F238E27FC236}">
                <a16:creationId xmlns:a16="http://schemas.microsoft.com/office/drawing/2014/main" id="{8957763C-CC04-4669-B1CD-372544094131}"/>
              </a:ext>
            </a:extLst>
          </p:cNvPr>
          <p:cNvSpPr/>
          <p:nvPr/>
        </p:nvSpPr>
        <p:spPr>
          <a:xfrm>
            <a:off x="5670050" y="591349"/>
            <a:ext cx="2599267" cy="969181"/>
          </a:xfrm>
          <a:prstGeom prst="roundRect">
            <a:avLst/>
          </a:prstGeom>
          <a:solidFill>
            <a:srgbClr val="4697C1"/>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defRPr/>
            </a:pPr>
            <a:r>
              <a:rPr kumimoji="0" lang="pl-PL" sz="1800" b="1" i="1" u="none" strike="noStrike" kern="1200" cap="none" spc="0" normalizeH="0" baseline="0" noProof="0" dirty="0">
                <a:ln>
                  <a:noFill/>
                </a:ln>
                <a:effectLst/>
                <a:uLnTx/>
                <a:uFillTx/>
                <a:latin typeface="Palatino Linotype"/>
              </a:rPr>
              <a:t>ROZPRAWA </a:t>
            </a:r>
            <a:endParaRPr lang="pl-PL"/>
          </a:p>
          <a:p>
            <a:pPr marL="0" marR="0" lvl="0" indent="0" algn="ctr" defTabSz="914400">
              <a:lnSpc>
                <a:spcPct val="100000"/>
              </a:lnSpc>
              <a:spcBef>
                <a:spcPts val="0"/>
              </a:spcBef>
              <a:spcAft>
                <a:spcPts val="0"/>
              </a:spcAft>
              <a:buClrTx/>
              <a:buSzTx/>
              <a:buFontTx/>
              <a:buNone/>
              <a:tabLst/>
              <a:defRPr/>
            </a:pPr>
            <a:r>
              <a:rPr kumimoji="0" lang="pl-PL" sz="1800" b="1" i="1" u="none" strike="noStrike" kern="1200" cap="none" spc="0" normalizeH="0" baseline="0" noProof="0" dirty="0">
                <a:ln>
                  <a:noFill/>
                </a:ln>
                <a:effectLst/>
                <a:uLnTx/>
                <a:uFillTx/>
                <a:latin typeface="Palatino Linotype"/>
              </a:rPr>
              <a:t>O BICIU MONET</a:t>
            </a:r>
            <a:endParaRPr lang="pl-PL"/>
          </a:p>
        </p:txBody>
      </p:sp>
      <p:sp>
        <p:nvSpPr>
          <p:cNvPr id="6" name="Prostokąt: zaokrąglone rogi 12">
            <a:extLst>
              <a:ext uri="{FF2B5EF4-FFF2-40B4-BE49-F238E27FC236}">
                <a16:creationId xmlns:a16="http://schemas.microsoft.com/office/drawing/2014/main" id="{43087B42-68A7-4B94-9375-C3750C4F6DAE}"/>
              </a:ext>
            </a:extLst>
          </p:cNvPr>
          <p:cNvSpPr/>
          <p:nvPr/>
        </p:nvSpPr>
        <p:spPr>
          <a:xfrm>
            <a:off x="127781" y="1966283"/>
            <a:ext cx="2100303" cy="797943"/>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effectLst/>
                <a:uLnTx/>
                <a:uFillTx/>
                <a:latin typeface="Palatino Linotype"/>
                <a:cs typeface="Arial"/>
              </a:rPr>
              <a:t>USTANOWIENIE MENNICY DLA PRUS W TORUNIU</a:t>
            </a:r>
          </a:p>
        </p:txBody>
      </p:sp>
      <p:sp>
        <p:nvSpPr>
          <p:cNvPr id="7" name="Prostokąt: zaokrąglone rogi 6">
            <a:extLst>
              <a:ext uri="{FF2B5EF4-FFF2-40B4-BE49-F238E27FC236}">
                <a16:creationId xmlns:a16="http://schemas.microsoft.com/office/drawing/2014/main" id="{C3A9E3CE-54F1-4894-B31E-960577D2CDD5}"/>
              </a:ext>
            </a:extLst>
          </p:cNvPr>
          <p:cNvSpPr/>
          <p:nvPr/>
        </p:nvSpPr>
        <p:spPr>
          <a:xfrm>
            <a:off x="1173735" y="591349"/>
            <a:ext cx="2135036" cy="970471"/>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effectLst/>
                <a:uLnTx/>
                <a:uFillTx/>
                <a:latin typeface="Palatino Linotype"/>
                <a:cs typeface="Arial"/>
              </a:rPr>
              <a:t>UJEDNOLICENIE SYSTEMU MENNICZEGO NA TERENIE CAŁEGO PAŃSTWA POLSKIEGO</a:t>
            </a:r>
          </a:p>
        </p:txBody>
      </p:sp>
      <p:sp>
        <p:nvSpPr>
          <p:cNvPr id="8" name="Prostokąt: zaokrąglone rogi 12">
            <a:extLst>
              <a:ext uri="{FF2B5EF4-FFF2-40B4-BE49-F238E27FC236}">
                <a16:creationId xmlns:a16="http://schemas.microsoft.com/office/drawing/2014/main" id="{DBE86FB4-CBA6-46E6-A15F-C6F95A588CEE}"/>
              </a:ext>
            </a:extLst>
          </p:cNvPr>
          <p:cNvSpPr/>
          <p:nvPr/>
        </p:nvSpPr>
        <p:spPr>
          <a:xfrm>
            <a:off x="6633738" y="1928443"/>
            <a:ext cx="2458526" cy="1374935"/>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defRPr/>
            </a:pPr>
            <a:r>
              <a:rPr kumimoji="0" lang="pl-PL" sz="1200" b="0" i="0" u="none" strike="noStrike" kern="1200" cap="none" spc="0" normalizeH="0" baseline="0" noProof="0" dirty="0">
                <a:ln>
                  <a:noFill/>
                </a:ln>
                <a:effectLst/>
                <a:uLnTx/>
                <a:uFillTx/>
                <a:latin typeface="Palatino Linotype"/>
                <a:cs typeface="Arial"/>
              </a:rPr>
              <a:t>ZASADA</a:t>
            </a:r>
            <a:r>
              <a:rPr lang="pl-PL" sz="1200" dirty="0">
                <a:latin typeface="Palatino Linotype"/>
                <a:cs typeface="Arial"/>
              </a:rPr>
              <a:t> </a:t>
            </a:r>
            <a:r>
              <a:rPr kumimoji="0" lang="pl-PL" sz="1200" b="0" i="0" u="none" strike="noStrike" kern="1200" cap="none" spc="0" normalizeH="0" baseline="0" noProof="0" dirty="0">
                <a:ln>
                  <a:noFill/>
                </a:ln>
                <a:effectLst/>
                <a:uLnTx/>
                <a:uFillTx/>
                <a:latin typeface="Palatino Linotype"/>
                <a:cs typeface="Arial"/>
              </a:rPr>
              <a:t> ABY W MOMENCIE WPROWADZANIA NOWYCH MONET JEDNOCZEŚNIE WYCOFYWAĆ Z OBIEGU WSZYSTKIE STARE MONETY</a:t>
            </a:r>
          </a:p>
        </p:txBody>
      </p:sp>
      <p:sp>
        <p:nvSpPr>
          <p:cNvPr id="9" name="Prostokąt: zaokrąglone rogi 12">
            <a:extLst>
              <a:ext uri="{FF2B5EF4-FFF2-40B4-BE49-F238E27FC236}">
                <a16:creationId xmlns:a16="http://schemas.microsoft.com/office/drawing/2014/main" id="{90C87545-8983-4BD2-93D5-4A3F091E4280}"/>
              </a:ext>
            </a:extLst>
          </p:cNvPr>
          <p:cNvSpPr/>
          <p:nvPr/>
        </p:nvSpPr>
        <p:spPr>
          <a:xfrm>
            <a:off x="3448870" y="622754"/>
            <a:ext cx="1649801" cy="916556"/>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effectLst/>
                <a:uLnTx/>
                <a:uFillTx/>
                <a:latin typeface="Palatino Linotype"/>
                <a:cs typeface="Arial"/>
              </a:rPr>
              <a:t>NIE WYBIJANIE ZBYT DUŻEJ LICZBY NOWYCH MONET</a:t>
            </a:r>
          </a:p>
        </p:txBody>
      </p:sp>
      <p:sp>
        <p:nvSpPr>
          <p:cNvPr id="10" name="Prostokąt: zaokrąglone rogi 12">
            <a:extLst>
              <a:ext uri="{FF2B5EF4-FFF2-40B4-BE49-F238E27FC236}">
                <a16:creationId xmlns:a16="http://schemas.microsoft.com/office/drawing/2014/main" id="{AEFAE5FD-D8D0-4EC0-9C93-42D3F2341066}"/>
              </a:ext>
            </a:extLst>
          </p:cNvPr>
          <p:cNvSpPr/>
          <p:nvPr/>
        </p:nvSpPr>
        <p:spPr>
          <a:xfrm>
            <a:off x="186986" y="3025640"/>
            <a:ext cx="1919376" cy="120769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effectLst/>
                <a:uLnTx/>
                <a:uFillTx/>
                <a:latin typeface="Palatino Linotype"/>
                <a:cs typeface="Arial"/>
              </a:rPr>
              <a:t>PIENIĄDZ W PRUSACH MIAŁ BYĆ PRODUKOWANY Z WYKORZYSTANIEM POLSKIEJ STOPY MENNICZEJ</a:t>
            </a:r>
          </a:p>
        </p:txBody>
      </p:sp>
      <p:sp>
        <p:nvSpPr>
          <p:cNvPr id="11" name="Prostokąt: zaokrąglone rogi 12">
            <a:extLst>
              <a:ext uri="{FF2B5EF4-FFF2-40B4-BE49-F238E27FC236}">
                <a16:creationId xmlns:a16="http://schemas.microsoft.com/office/drawing/2014/main" id="{C8AE3F7E-7F7D-42A1-B7C0-E87DE01190FD}"/>
              </a:ext>
            </a:extLst>
          </p:cNvPr>
          <p:cNvSpPr/>
          <p:nvPr/>
        </p:nvSpPr>
        <p:spPr>
          <a:xfrm>
            <a:off x="2607673" y="3978935"/>
            <a:ext cx="1919376" cy="948905"/>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effectLst/>
                <a:uLnTx/>
                <a:uFillTx/>
                <a:latin typeface="Palatino Linotype"/>
                <a:cs typeface="Arial"/>
              </a:rPr>
              <a:t>NIE WYBIJANIE ZBYT DUŻEJ LICZBY NOWYCH MONET JEDNOCZEŚNIE</a:t>
            </a:r>
          </a:p>
        </p:txBody>
      </p:sp>
      <p:sp>
        <p:nvSpPr>
          <p:cNvPr id="12" name="Prostokąt: zaokrąglone rogi 12">
            <a:extLst>
              <a:ext uri="{FF2B5EF4-FFF2-40B4-BE49-F238E27FC236}">
                <a16:creationId xmlns:a16="http://schemas.microsoft.com/office/drawing/2014/main" id="{C7D04F53-1186-4B31-BD1A-BDB252499A18}"/>
              </a:ext>
            </a:extLst>
          </p:cNvPr>
          <p:cNvSpPr/>
          <p:nvPr/>
        </p:nvSpPr>
        <p:spPr>
          <a:xfrm>
            <a:off x="5135990" y="3952980"/>
            <a:ext cx="2124253" cy="99203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effectLst/>
                <a:uLnTx/>
                <a:uFillTx/>
                <a:latin typeface="Palatino Linotype"/>
                <a:cs typeface="Arial"/>
              </a:rPr>
              <a:t>WSZYSTKIE RODZAJE NOWYCH MONET NALEŻY JEDNOCZEŚNIE WPUŚCIĆ DO OBIEGU</a:t>
            </a:r>
          </a:p>
        </p:txBody>
      </p:sp>
      <p:pic>
        <p:nvPicPr>
          <p:cNvPr id="13" name="Symbol zastępczy zawartości 9" descr="Obraz zawierający obiekt, moneta, stare&#10;&#10;Opis wygenerowany automatycznie">
            <a:extLst>
              <a:ext uri="{FF2B5EF4-FFF2-40B4-BE49-F238E27FC236}">
                <a16:creationId xmlns:a16="http://schemas.microsoft.com/office/drawing/2014/main" id="{9763A92E-597B-4B85-8B40-D5342FA173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3164" y="1818012"/>
            <a:ext cx="1680986" cy="1661330"/>
          </a:xfrm>
          <a:prstGeom prst="rect">
            <a:avLst/>
          </a:prstGeom>
        </p:spPr>
      </p:pic>
      <p:pic>
        <p:nvPicPr>
          <p:cNvPr id="14" name="Symbol zastępczy zawartości 11" descr="Obraz zawierający tekst, obiekt, moneta&#10;&#10;Opis wygenerowany automatycznie">
            <a:extLst>
              <a:ext uri="{FF2B5EF4-FFF2-40B4-BE49-F238E27FC236}">
                <a16:creationId xmlns:a16="http://schemas.microsoft.com/office/drawing/2014/main" id="{DE0C4EFA-E1D6-44E1-9CF1-A85C2E1BAB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6541" y="1850361"/>
            <a:ext cx="1653214" cy="1661330"/>
          </a:xfrm>
          <a:prstGeom prst="rect">
            <a:avLst/>
          </a:prstGeom>
        </p:spPr>
      </p:pic>
      <p:sp>
        <p:nvSpPr>
          <p:cNvPr id="15" name="Prostokąt 14">
            <a:extLst>
              <a:ext uri="{FF2B5EF4-FFF2-40B4-BE49-F238E27FC236}">
                <a16:creationId xmlns:a16="http://schemas.microsoft.com/office/drawing/2014/main" id="{87436A0F-07C6-4416-B557-7D7A91AF4746}"/>
              </a:ext>
            </a:extLst>
          </p:cNvPr>
          <p:cNvSpPr/>
          <p:nvPr/>
        </p:nvSpPr>
        <p:spPr>
          <a:xfrm>
            <a:off x="2532312" y="3586358"/>
            <a:ext cx="4270075" cy="246221"/>
          </a:xfrm>
          <a:prstGeom prst="rect">
            <a:avLst/>
          </a:prstGeom>
        </p:spPr>
        <p:txBody>
          <a:bodyPr wrap="square" lIns="91440" tIns="45720" rIns="91440" bIns="45720" anchor="t">
            <a:spAutoFit/>
          </a:bodyPr>
          <a:lstStyle/>
          <a:p>
            <a:pPr>
              <a:spcBef>
                <a:spcPct val="0"/>
              </a:spcBef>
              <a:defRPr/>
            </a:pPr>
            <a:r>
              <a:rPr kumimoji="0" lang="pl-PL" sz="1000" b="1" i="0" u="none" strike="noStrike" kern="1200" cap="none" spc="0" normalizeH="0" baseline="0" noProof="0" dirty="0">
                <a:ln>
                  <a:noFill/>
                </a:ln>
                <a:effectLst/>
                <a:uLnTx/>
                <a:uFillTx/>
                <a:latin typeface="Palatino Linotype"/>
              </a:rPr>
              <a:t>3 grosze pruskie </a:t>
            </a:r>
            <a:r>
              <a:rPr lang="pl-PL" sz="1000" b="1" dirty="0">
                <a:latin typeface="Palatino Linotype"/>
              </a:rPr>
              <a:t>Zygmunt</a:t>
            </a:r>
            <a:r>
              <a:rPr kumimoji="0" lang="pl-PL" sz="1000" b="1" i="0" u="none" strike="noStrike" kern="1200" cap="none" spc="0" normalizeH="0" baseline="0" noProof="0" dirty="0">
                <a:ln>
                  <a:noFill/>
                </a:ln>
                <a:effectLst/>
                <a:uLnTx/>
                <a:uFillTx/>
                <a:latin typeface="Palatino Linotype"/>
              </a:rPr>
              <a:t> I 1530</a:t>
            </a:r>
            <a:r>
              <a:rPr lang="pl-PL" sz="1000" b="1" dirty="0">
                <a:latin typeface="Palatino Linotype"/>
              </a:rPr>
              <a:t> rok</a:t>
            </a:r>
            <a:r>
              <a:rPr kumimoji="0" lang="pl-PL" sz="1000" b="1" i="0" u="none" strike="noStrike" kern="1200" cap="none" spc="0" normalizeH="0" baseline="0" noProof="0" dirty="0">
                <a:ln>
                  <a:noFill/>
                </a:ln>
                <a:effectLst/>
                <a:uLnTx/>
                <a:uFillTx/>
                <a:latin typeface="Palatino Linotype"/>
              </a:rPr>
              <a:t> mennica w Toruniu zbiory </a:t>
            </a:r>
            <a:r>
              <a:rPr lang="pl-PL" sz="1000" b="1" dirty="0">
                <a:latin typeface="Palatino Linotype"/>
              </a:rPr>
              <a:t>NBP</a:t>
            </a:r>
            <a:endParaRPr lang="pl-PL" sz="1000" b="1" i="0" u="none" strike="noStrike" kern="1200" cap="none" spc="0" normalizeH="0" baseline="0" noProof="0" dirty="0">
              <a:ln>
                <a:noFill/>
              </a:ln>
              <a:effectLst/>
              <a:uLnTx/>
              <a:uFillTx/>
              <a:latin typeface="Palatino Linotype"/>
            </a:endParaRPr>
          </a:p>
        </p:txBody>
      </p:sp>
    </p:spTree>
    <p:extLst>
      <p:ext uri="{BB962C8B-B14F-4D97-AF65-F5344CB8AC3E}">
        <p14:creationId xmlns:p14="http://schemas.microsoft.com/office/powerpoint/2010/main" val="3810838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A77A9F0-2990-4DD6-9757-0493AE4EE36A}"/>
              </a:ext>
            </a:extLst>
          </p:cNvPr>
          <p:cNvSpPr>
            <a:spLocks noGrp="1"/>
          </p:cNvSpPr>
          <p:nvPr>
            <p:ph type="sldNum" sz="quarter" idx="10"/>
          </p:nvPr>
        </p:nvSpPr>
        <p:spPr/>
        <p:txBody>
          <a:bodyPr/>
          <a:lstStyle/>
          <a:p>
            <a:fld id="{B161C61E-CE9A-4FB6-8AF3-F6D1C94808DB}" type="slidenum">
              <a:rPr lang="pl-PL" smtClean="0"/>
              <a:pPr/>
              <a:t>16</a:t>
            </a:fld>
            <a:endParaRPr lang="pl-PL" dirty="0"/>
          </a:p>
        </p:txBody>
      </p:sp>
      <p:sp>
        <p:nvSpPr>
          <p:cNvPr id="3" name="Symbol zastępczy tekstu 2">
            <a:extLst>
              <a:ext uri="{FF2B5EF4-FFF2-40B4-BE49-F238E27FC236}">
                <a16:creationId xmlns:a16="http://schemas.microsoft.com/office/drawing/2014/main" id="{5F5CB1A8-022E-4F7A-86FE-DCF775B19174}"/>
              </a:ext>
            </a:extLst>
          </p:cNvPr>
          <p:cNvSpPr>
            <a:spLocks noGrp="1"/>
          </p:cNvSpPr>
          <p:nvPr>
            <p:ph type="body" sz="quarter" idx="12"/>
          </p:nvPr>
        </p:nvSpPr>
        <p:spPr/>
        <p:txBody>
          <a:bodyPr/>
          <a:lstStyle/>
          <a:p>
            <a:r>
              <a:rPr lang="pl-PL" dirty="0"/>
              <a:t>Mikołaj Kopernik</a:t>
            </a:r>
          </a:p>
        </p:txBody>
      </p:sp>
      <p:sp>
        <p:nvSpPr>
          <p:cNvPr id="5" name="Symbol zastępczy numeru slajdu 4">
            <a:extLst>
              <a:ext uri="{FF2B5EF4-FFF2-40B4-BE49-F238E27FC236}">
                <a16:creationId xmlns:a16="http://schemas.microsoft.com/office/drawing/2014/main" id="{0172BF93-7320-48BE-AC76-DFD061890F60}"/>
              </a:ext>
            </a:extLst>
          </p:cNvPr>
          <p:cNvSpPr txBox="1">
            <a:spLocks/>
          </p:cNvSpPr>
          <p:nvPr/>
        </p:nvSpPr>
        <p:spPr>
          <a:xfrm>
            <a:off x="8568000" y="183600"/>
            <a:ext cx="277200" cy="153888"/>
          </a:xfrm>
          <a:prstGeom prst="rect">
            <a:avLst/>
          </a:prstGeom>
        </p:spPr>
        <p:txBody>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42915" fontAlgn="base">
              <a:spcBef>
                <a:spcPct val="0"/>
              </a:spcBef>
              <a:spcAft>
                <a:spcPct val="0"/>
              </a:spcAft>
              <a:defRPr/>
            </a:pPr>
            <a:endParaRPr lang="pl-PL" sz="1000" dirty="0">
              <a:solidFill>
                <a:prstClr val="black">
                  <a:tint val="75000"/>
                </a:prstClr>
              </a:solidFill>
              <a:latin typeface="Arial"/>
            </a:endParaRPr>
          </a:p>
        </p:txBody>
      </p:sp>
      <p:pic>
        <p:nvPicPr>
          <p:cNvPr id="6" name="Symbol zastępczy zawartości 7" descr="Obraz zawierający obiekt, moneta&#10;&#10;Opis wygenerowany automatycznie">
            <a:extLst>
              <a:ext uri="{FF2B5EF4-FFF2-40B4-BE49-F238E27FC236}">
                <a16:creationId xmlns:a16="http://schemas.microsoft.com/office/drawing/2014/main" id="{0957A82D-8D7A-4BAD-B8E7-6596D4B670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3658" y="1371540"/>
            <a:ext cx="1956526" cy="1924690"/>
          </a:xfrm>
          <a:prstGeom prst="rect">
            <a:avLst/>
          </a:prstGeom>
        </p:spPr>
      </p:pic>
      <p:pic>
        <p:nvPicPr>
          <p:cNvPr id="7" name="Symbol zastępczy zawartości 9" descr="Obraz zawierający obiekt, moneta&#10;&#10;Opis wygenerowany automatycznie">
            <a:extLst>
              <a:ext uri="{FF2B5EF4-FFF2-40B4-BE49-F238E27FC236}">
                <a16:creationId xmlns:a16="http://schemas.microsoft.com/office/drawing/2014/main" id="{572E2F6A-9DE2-4EAE-A968-1246A929F8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2706" y="2681148"/>
            <a:ext cx="1915358" cy="1927362"/>
          </a:xfrm>
          <a:prstGeom prst="rect">
            <a:avLst/>
          </a:prstGeom>
        </p:spPr>
      </p:pic>
      <p:sp>
        <p:nvSpPr>
          <p:cNvPr id="8" name="Prostokąt 7">
            <a:extLst>
              <a:ext uri="{FF2B5EF4-FFF2-40B4-BE49-F238E27FC236}">
                <a16:creationId xmlns:a16="http://schemas.microsoft.com/office/drawing/2014/main" id="{24CDF72A-7A35-4D27-89DC-83B6196F92A4}"/>
              </a:ext>
            </a:extLst>
          </p:cNvPr>
          <p:cNvSpPr/>
          <p:nvPr/>
        </p:nvSpPr>
        <p:spPr>
          <a:xfrm>
            <a:off x="6966557" y="4300511"/>
            <a:ext cx="1944216" cy="600164"/>
          </a:xfrm>
          <a:prstGeom prst="rect">
            <a:avLst/>
          </a:prstGeom>
        </p:spPr>
        <p:txBody>
          <a:bodyPr wrap="square" lIns="91440" tIns="45720" rIns="91440" bIns="45720" anchor="t">
            <a:spAutoFit/>
          </a:bodyPr>
          <a:lstStyle/>
          <a:p>
            <a:pPr algn="ctr">
              <a:defRPr/>
            </a:pPr>
            <a:r>
              <a:rPr kumimoji="0" lang="pl-PL" sz="1100" b="0" i="0" u="none" strike="noStrike" kern="1200" cap="none" spc="0" normalizeH="0" baseline="0" noProof="0" dirty="0">
                <a:ln>
                  <a:noFill/>
                </a:ln>
                <a:effectLst/>
                <a:uLnTx/>
                <a:uFillTx/>
                <a:latin typeface="Palatino Linotype"/>
              </a:rPr>
              <a:t>Grosz pruski Zygmunt I 1533 </a:t>
            </a:r>
            <a:r>
              <a:rPr lang="pl-PL" sz="1100" dirty="0">
                <a:latin typeface="Palatino Linotype"/>
              </a:rPr>
              <a:t>r. mennica</a:t>
            </a:r>
            <a:r>
              <a:rPr kumimoji="0" lang="pl-PL" sz="1100" b="0" i="0" u="none" strike="noStrike" kern="1200" cap="none" spc="0" normalizeH="0" baseline="0" noProof="0" dirty="0">
                <a:ln>
                  <a:noFill/>
                </a:ln>
                <a:effectLst/>
                <a:uLnTx/>
                <a:uFillTx/>
                <a:latin typeface="Palatino Linotype"/>
              </a:rPr>
              <a:t> w Toruniu zbiory </a:t>
            </a:r>
            <a:r>
              <a:rPr lang="pl-PL" sz="1100" dirty="0">
                <a:latin typeface="Palatino Linotype"/>
              </a:rPr>
              <a:t>NBP</a:t>
            </a:r>
            <a:endParaRPr lang="pl-PL" sz="1100" b="0" i="0" u="none" strike="noStrike" kern="1200" cap="none" spc="0" normalizeH="0" baseline="0" noProof="0" dirty="0">
              <a:ln>
                <a:noFill/>
              </a:ln>
              <a:effectLst/>
              <a:uLnTx/>
              <a:uFillTx/>
              <a:latin typeface="Palatino Linotype"/>
            </a:endParaRPr>
          </a:p>
        </p:txBody>
      </p:sp>
      <p:sp>
        <p:nvSpPr>
          <p:cNvPr id="9" name="Prostokąt: zaokrąglone rogi 22">
            <a:extLst>
              <a:ext uri="{FF2B5EF4-FFF2-40B4-BE49-F238E27FC236}">
                <a16:creationId xmlns:a16="http://schemas.microsoft.com/office/drawing/2014/main" id="{C04E7D0D-8E4D-4D9F-BB27-6CC359BA018D}"/>
              </a:ext>
            </a:extLst>
          </p:cNvPr>
          <p:cNvSpPr/>
          <p:nvPr/>
        </p:nvSpPr>
        <p:spPr>
          <a:xfrm>
            <a:off x="106746" y="590257"/>
            <a:ext cx="4098634" cy="701000"/>
          </a:xfrm>
          <a:prstGeom prst="roundRect">
            <a:avLst/>
          </a:prstGeom>
          <a:solidFill>
            <a:srgbClr val="C4478D"/>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1" u="none" strike="noStrike" kern="1200" cap="none" spc="0" normalizeH="0" baseline="0" noProof="0" dirty="0">
                <a:ln>
                  <a:noFill/>
                </a:ln>
                <a:effectLst/>
                <a:uLnTx/>
                <a:uFillTx/>
                <a:latin typeface="Palatino Linotype"/>
              </a:rPr>
              <a:t>OLSZTYŃSKA TAKSA CHLEBOWA</a:t>
            </a:r>
          </a:p>
        </p:txBody>
      </p:sp>
      <p:sp>
        <p:nvSpPr>
          <p:cNvPr id="10" name="Prostokąt: zaokrąglone rogi 9">
            <a:extLst>
              <a:ext uri="{FF2B5EF4-FFF2-40B4-BE49-F238E27FC236}">
                <a16:creationId xmlns:a16="http://schemas.microsoft.com/office/drawing/2014/main" id="{27D961EF-66B8-4966-8BED-6E3B8C22ECCC}"/>
              </a:ext>
            </a:extLst>
          </p:cNvPr>
          <p:cNvSpPr/>
          <p:nvPr/>
        </p:nvSpPr>
        <p:spPr>
          <a:xfrm>
            <a:off x="2863970" y="3570258"/>
            <a:ext cx="1951725" cy="11861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pl-PL" sz="1400" dirty="0">
                <a:latin typeface="Palatino Linotype"/>
              </a:rPr>
              <a:t>OCHRONA PRZED ZBYT WYSOKIMI </a:t>
            </a:r>
            <a:endParaRPr lang="pl-PL" sz="1400" dirty="0">
              <a:latin typeface="Palatino Linotype"/>
              <a:ea typeface="+mn-lt"/>
              <a:cs typeface="+mn-lt"/>
            </a:endParaRPr>
          </a:p>
          <a:p>
            <a:pPr algn="ctr"/>
            <a:r>
              <a:rPr lang="pl-PL" sz="1400" dirty="0">
                <a:latin typeface="Palatino Linotype"/>
              </a:rPr>
              <a:t>CENAMI CHLEBA</a:t>
            </a:r>
            <a:endParaRPr lang="pl-PL" sz="1400" dirty="0"/>
          </a:p>
        </p:txBody>
      </p:sp>
      <p:sp>
        <p:nvSpPr>
          <p:cNvPr id="11" name="Prostokąt: zaokrąglone rogi 10">
            <a:extLst>
              <a:ext uri="{FF2B5EF4-FFF2-40B4-BE49-F238E27FC236}">
                <a16:creationId xmlns:a16="http://schemas.microsoft.com/office/drawing/2014/main" id="{F17E0EEB-2C26-4FB4-A134-42F84599698A}"/>
              </a:ext>
            </a:extLst>
          </p:cNvPr>
          <p:cNvSpPr/>
          <p:nvPr/>
        </p:nvSpPr>
        <p:spPr>
          <a:xfrm>
            <a:off x="222130" y="3397729"/>
            <a:ext cx="2221301" cy="1541971"/>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rtl="0"/>
            <a:r>
              <a:rPr lang="pl-PL" sz="1400" dirty="0">
                <a:latin typeface="Palatino Linotype"/>
                <a:ea typeface="Segoe UI"/>
                <a:cs typeface="Segoe UI"/>
              </a:rPr>
              <a:t>ZAPOBIEGANIE ​</a:t>
            </a:r>
          </a:p>
          <a:p>
            <a:pPr algn="ctr" rtl="0"/>
            <a:r>
              <a:rPr lang="pl-PL" sz="1400" dirty="0">
                <a:latin typeface="Palatino Linotype"/>
                <a:ea typeface="Segoe UI"/>
                <a:cs typeface="Segoe UI"/>
              </a:rPr>
              <a:t>NIEUCZCIWYM ​</a:t>
            </a:r>
          </a:p>
          <a:p>
            <a:pPr algn="ctr" rtl="0"/>
            <a:r>
              <a:rPr lang="pl-PL" sz="1400" dirty="0">
                <a:latin typeface="Palatino Linotype"/>
                <a:ea typeface="Segoe UI"/>
                <a:cs typeface="Segoe UI"/>
              </a:rPr>
              <a:t>DZIAŁANIOM ​</a:t>
            </a:r>
          </a:p>
          <a:p>
            <a:pPr algn="ctr"/>
            <a:r>
              <a:rPr lang="pl-PL" sz="1400" dirty="0">
                <a:latin typeface="Palatino Linotype"/>
                <a:ea typeface="Segoe UI"/>
                <a:cs typeface="Segoe UI"/>
              </a:rPr>
              <a:t>PIEKARZY I RAJCÓW </a:t>
            </a:r>
            <a:endParaRPr lang="pl-PL" dirty="0">
              <a:latin typeface="Arial"/>
              <a:ea typeface="Segoe UI"/>
              <a:cs typeface="Arial"/>
            </a:endParaRPr>
          </a:p>
          <a:p>
            <a:pPr algn="ctr"/>
            <a:r>
              <a:rPr lang="pl-PL" sz="1400" dirty="0">
                <a:latin typeface="Palatino Linotype"/>
                <a:ea typeface="Segoe UI"/>
                <a:cs typeface="Segoe UI"/>
              </a:rPr>
              <a:t>MIEJSKICH </a:t>
            </a:r>
            <a:endParaRPr lang="pl-PL" sz="1400" dirty="0">
              <a:cs typeface="Arial"/>
            </a:endParaRPr>
          </a:p>
        </p:txBody>
      </p:sp>
      <p:sp>
        <p:nvSpPr>
          <p:cNvPr id="12" name="Prostokąt: zaokrąglone rogi 11">
            <a:extLst>
              <a:ext uri="{FF2B5EF4-FFF2-40B4-BE49-F238E27FC236}">
                <a16:creationId xmlns:a16="http://schemas.microsoft.com/office/drawing/2014/main" id="{F21B0711-822E-4B8E-A51E-EF5093EFD946}"/>
              </a:ext>
            </a:extLst>
          </p:cNvPr>
          <p:cNvSpPr/>
          <p:nvPr/>
        </p:nvSpPr>
        <p:spPr>
          <a:xfrm>
            <a:off x="1688620" y="1715578"/>
            <a:ext cx="2059555" cy="1240046"/>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400" dirty="0">
                <a:latin typeface="Palatino Linotype"/>
              </a:rPr>
              <a:t>ZAPEWNIENIE </a:t>
            </a:r>
            <a:endParaRPr lang="pl-PL" sz="1400">
              <a:latin typeface="Palatino Linotype"/>
              <a:ea typeface="+mn-lt"/>
              <a:cs typeface="+mn-lt"/>
            </a:endParaRPr>
          </a:p>
          <a:p>
            <a:pPr algn="ctr"/>
            <a:r>
              <a:rPr lang="pl-PL" sz="1400" dirty="0">
                <a:latin typeface="Palatino Linotype"/>
              </a:rPr>
              <a:t>GODZIWEGO </a:t>
            </a:r>
            <a:endParaRPr lang="pl-PL" sz="1400">
              <a:latin typeface="Palatino Linotype"/>
              <a:ea typeface="+mn-lt"/>
              <a:cs typeface="+mn-lt"/>
            </a:endParaRPr>
          </a:p>
          <a:p>
            <a:pPr algn="ctr"/>
            <a:r>
              <a:rPr lang="pl-PL" sz="1400" dirty="0">
                <a:latin typeface="Palatino Linotype"/>
              </a:rPr>
              <a:t>WYNAGRODZENIA PIEKARZOM</a:t>
            </a:r>
            <a:endParaRPr lang="pl-PL" sz="1400" dirty="0"/>
          </a:p>
        </p:txBody>
      </p:sp>
      <p:sp>
        <p:nvSpPr>
          <p:cNvPr id="13" name="Prostokąt: zaokrąglone rogi 12">
            <a:extLst>
              <a:ext uri="{FF2B5EF4-FFF2-40B4-BE49-F238E27FC236}">
                <a16:creationId xmlns:a16="http://schemas.microsoft.com/office/drawing/2014/main" id="{F753FF9A-83EB-4D79-B1CF-F097E16E6D81}"/>
              </a:ext>
            </a:extLst>
          </p:cNvPr>
          <p:cNvSpPr/>
          <p:nvPr/>
        </p:nvSpPr>
        <p:spPr>
          <a:xfrm>
            <a:off x="2160378" y="2845100"/>
            <a:ext cx="1110650" cy="905773"/>
          </a:xfrm>
          <a:prstGeom prst="roundRect">
            <a:avLst/>
          </a:prstGeom>
          <a:solidFill>
            <a:srgbClr val="4697C1"/>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pl-PL" dirty="0">
                <a:latin typeface="Palatino Linotype"/>
                <a:cs typeface="Arial"/>
              </a:rPr>
              <a:t>CELE</a:t>
            </a:r>
            <a:endParaRPr lang="pl-PL" dirty="0">
              <a:latin typeface="Palatino Linotype"/>
            </a:endParaRPr>
          </a:p>
        </p:txBody>
      </p:sp>
      <p:sp>
        <p:nvSpPr>
          <p:cNvPr id="14" name="Strzałka: w lewo 13">
            <a:extLst>
              <a:ext uri="{FF2B5EF4-FFF2-40B4-BE49-F238E27FC236}">
                <a16:creationId xmlns:a16="http://schemas.microsoft.com/office/drawing/2014/main" id="{51D0B716-9FBC-4A5F-99A2-B69F25FC0802}"/>
              </a:ext>
            </a:extLst>
          </p:cNvPr>
          <p:cNvSpPr/>
          <p:nvPr/>
        </p:nvSpPr>
        <p:spPr>
          <a:xfrm>
            <a:off x="4123429" y="0"/>
            <a:ext cx="3331951" cy="2027206"/>
          </a:xfrm>
          <a:prstGeom prst="leftArrow">
            <a:avLst/>
          </a:prstGeom>
          <a:solidFill>
            <a:srgbClr val="673685"/>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pl-PL" sz="1400" dirty="0">
                <a:solidFill>
                  <a:srgbClr val="FAF5F5"/>
                </a:solidFill>
                <a:latin typeface="Palatino Linotype"/>
              </a:rPr>
              <a:t>STWORZONA W FORMIE TABELI ZALEŻNOŚCI </a:t>
            </a:r>
            <a:endParaRPr lang="pl-PL" sz="1400">
              <a:solidFill>
                <a:srgbClr val="FAF5F5"/>
              </a:solidFill>
              <a:latin typeface="Arial"/>
              <a:cs typeface="Arial"/>
            </a:endParaRPr>
          </a:p>
          <a:p>
            <a:pPr algn="ctr"/>
            <a:r>
              <a:rPr lang="pl-PL" sz="1400" dirty="0">
                <a:solidFill>
                  <a:srgbClr val="FAF5F5"/>
                </a:solidFill>
                <a:latin typeface="Palatino Linotype"/>
              </a:rPr>
              <a:t>MIĘDZY CENAMI </a:t>
            </a:r>
            <a:endParaRPr lang="pl-PL" sz="1400">
              <a:solidFill>
                <a:srgbClr val="FAF5F5"/>
              </a:solidFill>
              <a:latin typeface="Arial"/>
              <a:cs typeface="Arial"/>
            </a:endParaRPr>
          </a:p>
          <a:p>
            <a:pPr algn="ctr"/>
            <a:r>
              <a:rPr lang="pl-PL" sz="1400" dirty="0">
                <a:solidFill>
                  <a:srgbClr val="FAF5F5"/>
                </a:solidFill>
                <a:latin typeface="Palatino Linotype"/>
              </a:rPr>
              <a:t>CHLEBA I ZBOŻA</a:t>
            </a:r>
            <a:endParaRPr lang="pl-PL" sz="1400">
              <a:solidFill>
                <a:srgbClr val="FAF5F5"/>
              </a:solidFill>
              <a:cs typeface="Arial"/>
            </a:endParaRPr>
          </a:p>
        </p:txBody>
      </p:sp>
    </p:spTree>
    <p:extLst>
      <p:ext uri="{BB962C8B-B14F-4D97-AF65-F5344CB8AC3E}">
        <p14:creationId xmlns:p14="http://schemas.microsoft.com/office/powerpoint/2010/main" val="1765758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7B26EB24-91C7-4C0F-AB8F-2DE2D748AF2E}"/>
              </a:ext>
            </a:extLst>
          </p:cNvPr>
          <p:cNvSpPr>
            <a:spLocks noGrp="1"/>
          </p:cNvSpPr>
          <p:nvPr>
            <p:ph type="sldNum" sz="quarter" idx="10"/>
          </p:nvPr>
        </p:nvSpPr>
        <p:spPr/>
        <p:txBody>
          <a:bodyPr/>
          <a:lstStyle/>
          <a:p>
            <a:fld id="{B161C61E-CE9A-4FB6-8AF3-F6D1C94808DB}" type="slidenum">
              <a:rPr lang="pl-PL" smtClean="0"/>
              <a:pPr/>
              <a:t>17</a:t>
            </a:fld>
            <a:endParaRPr lang="pl-PL" dirty="0"/>
          </a:p>
        </p:txBody>
      </p:sp>
      <p:sp>
        <p:nvSpPr>
          <p:cNvPr id="3" name="Symbol zastępczy tekstu 2">
            <a:extLst>
              <a:ext uri="{FF2B5EF4-FFF2-40B4-BE49-F238E27FC236}">
                <a16:creationId xmlns:a16="http://schemas.microsoft.com/office/drawing/2014/main" id="{687BCB52-A371-4BC2-A86E-E9FCCD70C0C4}"/>
              </a:ext>
            </a:extLst>
          </p:cNvPr>
          <p:cNvSpPr>
            <a:spLocks noGrp="1"/>
          </p:cNvSpPr>
          <p:nvPr>
            <p:ph type="body" sz="quarter" idx="12"/>
          </p:nvPr>
        </p:nvSpPr>
        <p:spPr/>
        <p:txBody>
          <a:bodyPr/>
          <a:lstStyle/>
          <a:p>
            <a:r>
              <a:rPr lang="pl-PL" dirty="0"/>
              <a:t>Mikołaj Kopernik</a:t>
            </a:r>
          </a:p>
        </p:txBody>
      </p:sp>
      <p:sp>
        <p:nvSpPr>
          <p:cNvPr id="4" name="Prostokąt: zaokrąglone rogi 3">
            <a:extLst>
              <a:ext uri="{FF2B5EF4-FFF2-40B4-BE49-F238E27FC236}">
                <a16:creationId xmlns:a16="http://schemas.microsoft.com/office/drawing/2014/main" id="{614F16BF-AE61-4869-AD77-42A0E1032339}"/>
              </a:ext>
            </a:extLst>
          </p:cNvPr>
          <p:cNvSpPr/>
          <p:nvPr/>
        </p:nvSpPr>
        <p:spPr>
          <a:xfrm>
            <a:off x="1467568" y="1753319"/>
            <a:ext cx="6491376" cy="1725283"/>
          </a:xfrm>
          <a:prstGeom prst="roundRect">
            <a:avLst/>
          </a:prstGeom>
          <a:solidFill>
            <a:srgbClr val="C4478D"/>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GB" sz="2800" b="1">
                <a:latin typeface="Palatino Linotype"/>
                <a:ea typeface="+mn-lt"/>
                <a:cs typeface="+mn-lt"/>
              </a:rPr>
              <a:t>Mikołaj Kopernik </a:t>
            </a:r>
            <a:r>
              <a:rPr lang="en-GB" sz="2800" b="1" err="1">
                <a:latin typeface="Palatino Linotype"/>
                <a:ea typeface="+mn-lt"/>
                <a:cs typeface="+mn-lt"/>
              </a:rPr>
              <a:t>na</a:t>
            </a:r>
            <a:r>
              <a:rPr lang="en-GB" sz="2800" b="1">
                <a:latin typeface="Palatino Linotype"/>
                <a:ea typeface="+mn-lt"/>
                <a:cs typeface="+mn-lt"/>
              </a:rPr>
              <a:t> </a:t>
            </a:r>
            <a:r>
              <a:rPr lang="en-GB" sz="2800" b="1" err="1">
                <a:latin typeface="Palatino Linotype"/>
                <a:ea typeface="+mn-lt"/>
                <a:cs typeface="+mn-lt"/>
              </a:rPr>
              <a:t>polskich</a:t>
            </a:r>
            <a:r>
              <a:rPr lang="en-GB" sz="2800" b="1">
                <a:latin typeface="Palatino Linotype"/>
                <a:ea typeface="+mn-lt"/>
                <a:cs typeface="+mn-lt"/>
              </a:rPr>
              <a:t> </a:t>
            </a:r>
            <a:r>
              <a:rPr lang="en-GB" sz="2800" b="1" err="1">
                <a:latin typeface="Palatino Linotype"/>
                <a:ea typeface="+mn-lt"/>
                <a:cs typeface="+mn-lt"/>
              </a:rPr>
              <a:t>znakach</a:t>
            </a:r>
            <a:r>
              <a:rPr lang="en-GB" sz="2800" b="1">
                <a:latin typeface="Palatino Linotype"/>
                <a:ea typeface="+mn-lt"/>
                <a:cs typeface="+mn-lt"/>
              </a:rPr>
              <a:t> </a:t>
            </a:r>
            <a:r>
              <a:rPr lang="en-GB" sz="2800" b="1" err="1">
                <a:latin typeface="Palatino Linotype"/>
                <a:ea typeface="+mn-lt"/>
                <a:cs typeface="+mn-lt"/>
              </a:rPr>
              <a:t>pieniężnych</a:t>
            </a:r>
            <a:endParaRPr lang="pl-PL" sz="2800" err="1">
              <a:latin typeface="Palatino Linotype"/>
            </a:endParaRPr>
          </a:p>
        </p:txBody>
      </p:sp>
    </p:spTree>
    <p:extLst>
      <p:ext uri="{BB962C8B-B14F-4D97-AF65-F5344CB8AC3E}">
        <p14:creationId xmlns:p14="http://schemas.microsoft.com/office/powerpoint/2010/main" val="4278630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6E02E9C-E8A0-4BF6-852F-35E37FBC4B36}"/>
              </a:ext>
            </a:extLst>
          </p:cNvPr>
          <p:cNvSpPr>
            <a:spLocks noGrp="1"/>
          </p:cNvSpPr>
          <p:nvPr>
            <p:ph type="sldNum" sz="quarter" idx="10"/>
          </p:nvPr>
        </p:nvSpPr>
        <p:spPr/>
        <p:txBody>
          <a:bodyPr/>
          <a:lstStyle/>
          <a:p>
            <a:fld id="{B161C61E-CE9A-4FB6-8AF3-F6D1C94808DB}" type="slidenum">
              <a:rPr lang="pl-PL" smtClean="0"/>
              <a:pPr/>
              <a:t>18</a:t>
            </a:fld>
            <a:endParaRPr lang="pl-PL" dirty="0"/>
          </a:p>
        </p:txBody>
      </p:sp>
      <p:sp>
        <p:nvSpPr>
          <p:cNvPr id="3" name="Symbol zastępczy tekstu 2">
            <a:extLst>
              <a:ext uri="{FF2B5EF4-FFF2-40B4-BE49-F238E27FC236}">
                <a16:creationId xmlns:a16="http://schemas.microsoft.com/office/drawing/2014/main" id="{B0FCFFCF-C29B-4F01-AD4A-4BF4D7FD9C39}"/>
              </a:ext>
            </a:extLst>
          </p:cNvPr>
          <p:cNvSpPr>
            <a:spLocks noGrp="1"/>
          </p:cNvSpPr>
          <p:nvPr>
            <p:ph type="body" sz="quarter" idx="12"/>
          </p:nvPr>
        </p:nvSpPr>
        <p:spPr/>
        <p:txBody>
          <a:bodyPr/>
          <a:lstStyle/>
          <a:p>
            <a:r>
              <a:rPr lang="pl-PL" dirty="0"/>
              <a:t>Mikołaj Kopernik</a:t>
            </a:r>
          </a:p>
        </p:txBody>
      </p:sp>
      <p:sp>
        <p:nvSpPr>
          <p:cNvPr id="4" name="Prostokąt: zaokrąglone rogi 3">
            <a:extLst>
              <a:ext uri="{FF2B5EF4-FFF2-40B4-BE49-F238E27FC236}">
                <a16:creationId xmlns:a16="http://schemas.microsoft.com/office/drawing/2014/main" id="{0A64E95F-3D2B-462E-B72D-11AC8DCFF361}"/>
              </a:ext>
            </a:extLst>
          </p:cNvPr>
          <p:cNvSpPr/>
          <p:nvPr/>
        </p:nvSpPr>
        <p:spPr>
          <a:xfrm>
            <a:off x="1230342" y="556404"/>
            <a:ext cx="6491376" cy="420538"/>
          </a:xfrm>
          <a:prstGeom prst="roundRect">
            <a:avLst/>
          </a:prstGeom>
          <a:solidFill>
            <a:srgbClr val="673685"/>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dirty="0">
                <a:solidFill>
                  <a:srgbClr val="FAF5F5"/>
                </a:solidFill>
                <a:latin typeface="Palatino Linotype"/>
                <a:cs typeface="Arial"/>
              </a:rPr>
              <a:t>Banknot 1000 złotych na Tysiąclecie Państwa Polskiego</a:t>
            </a:r>
          </a:p>
        </p:txBody>
      </p:sp>
      <p:pic>
        <p:nvPicPr>
          <p:cNvPr id="5" name="Obraz 5">
            <a:extLst>
              <a:ext uri="{FF2B5EF4-FFF2-40B4-BE49-F238E27FC236}">
                <a16:creationId xmlns:a16="http://schemas.microsoft.com/office/drawing/2014/main" id="{6A1C0B2B-7C6B-4112-A6C6-D84C625650D0}"/>
              </a:ext>
            </a:extLst>
          </p:cNvPr>
          <p:cNvPicPr>
            <a:picLocks noChangeAspect="1"/>
          </p:cNvPicPr>
          <p:nvPr/>
        </p:nvPicPr>
        <p:blipFill>
          <a:blip r:embed="rId3" cstate="print"/>
          <a:stretch>
            <a:fillRect/>
          </a:stretch>
        </p:blipFill>
        <p:spPr>
          <a:xfrm>
            <a:off x="181155" y="2184051"/>
            <a:ext cx="5557567" cy="2716340"/>
          </a:xfrm>
          <a:prstGeom prst="rect">
            <a:avLst/>
          </a:prstGeom>
        </p:spPr>
      </p:pic>
      <p:pic>
        <p:nvPicPr>
          <p:cNvPr id="6" name="Obraz 5">
            <a:extLst>
              <a:ext uri="{FF2B5EF4-FFF2-40B4-BE49-F238E27FC236}">
                <a16:creationId xmlns:a16="http://schemas.microsoft.com/office/drawing/2014/main" id="{01E316D5-D21D-4C2E-9F20-2802FA21B490}"/>
              </a:ext>
            </a:extLst>
          </p:cNvPr>
          <p:cNvPicPr>
            <a:picLocks noChangeAspect="1"/>
          </p:cNvPicPr>
          <p:nvPr/>
        </p:nvPicPr>
        <p:blipFill>
          <a:blip r:embed="rId4" cstate="print"/>
          <a:stretch>
            <a:fillRect/>
          </a:stretch>
        </p:blipFill>
        <p:spPr>
          <a:xfrm>
            <a:off x="3556240" y="1066124"/>
            <a:ext cx="5406605" cy="2666192"/>
          </a:xfrm>
          <a:prstGeom prst="rect">
            <a:avLst/>
          </a:prstGeom>
        </p:spPr>
      </p:pic>
    </p:spTree>
    <p:extLst>
      <p:ext uri="{BB962C8B-B14F-4D97-AF65-F5344CB8AC3E}">
        <p14:creationId xmlns:p14="http://schemas.microsoft.com/office/powerpoint/2010/main" val="2366763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5A726D6-CFAE-48EA-B874-DFC85E50D442}"/>
              </a:ext>
            </a:extLst>
          </p:cNvPr>
          <p:cNvSpPr>
            <a:spLocks noGrp="1"/>
          </p:cNvSpPr>
          <p:nvPr>
            <p:ph type="sldNum" sz="quarter" idx="10"/>
          </p:nvPr>
        </p:nvSpPr>
        <p:spPr/>
        <p:txBody>
          <a:bodyPr/>
          <a:lstStyle/>
          <a:p>
            <a:fld id="{B161C61E-CE9A-4FB6-8AF3-F6D1C94808DB}" type="slidenum">
              <a:rPr lang="pl-PL" smtClean="0"/>
              <a:pPr/>
              <a:t>19</a:t>
            </a:fld>
            <a:endParaRPr lang="pl-PL" dirty="0"/>
          </a:p>
        </p:txBody>
      </p:sp>
      <p:sp>
        <p:nvSpPr>
          <p:cNvPr id="3" name="Symbol zastępczy tekstu 2">
            <a:extLst>
              <a:ext uri="{FF2B5EF4-FFF2-40B4-BE49-F238E27FC236}">
                <a16:creationId xmlns:a16="http://schemas.microsoft.com/office/drawing/2014/main" id="{AB887016-E950-4F16-BAD5-403647F4E2ED}"/>
              </a:ext>
            </a:extLst>
          </p:cNvPr>
          <p:cNvSpPr>
            <a:spLocks noGrp="1"/>
          </p:cNvSpPr>
          <p:nvPr>
            <p:ph type="body" sz="quarter" idx="12"/>
          </p:nvPr>
        </p:nvSpPr>
        <p:spPr/>
        <p:txBody>
          <a:bodyPr/>
          <a:lstStyle/>
          <a:p>
            <a:r>
              <a:rPr lang="pl-PL" dirty="0"/>
              <a:t>Mikołaj Kopernik</a:t>
            </a:r>
          </a:p>
        </p:txBody>
      </p:sp>
      <p:sp>
        <p:nvSpPr>
          <p:cNvPr id="4" name="Prostokąt: zaokrąglone rogi 3">
            <a:extLst>
              <a:ext uri="{FF2B5EF4-FFF2-40B4-BE49-F238E27FC236}">
                <a16:creationId xmlns:a16="http://schemas.microsoft.com/office/drawing/2014/main" id="{760A9DF9-595A-45D2-8D8D-0E4EEDA26054}"/>
              </a:ext>
            </a:extLst>
          </p:cNvPr>
          <p:cNvSpPr/>
          <p:nvPr/>
        </p:nvSpPr>
        <p:spPr>
          <a:xfrm>
            <a:off x="1230342" y="556404"/>
            <a:ext cx="6491376" cy="420538"/>
          </a:xfrm>
          <a:prstGeom prst="roundRect">
            <a:avLst/>
          </a:prstGeom>
          <a:solidFill>
            <a:srgbClr val="673685"/>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dirty="0">
                <a:solidFill>
                  <a:srgbClr val="FAF5F5"/>
                </a:solidFill>
                <a:latin typeface="Palatino Linotype"/>
                <a:cs typeface="Arial"/>
              </a:rPr>
              <a:t>Andreas </a:t>
            </a:r>
            <a:r>
              <a:rPr lang="pl-PL" dirty="0" err="1">
                <a:solidFill>
                  <a:srgbClr val="FAF5F5"/>
                </a:solidFill>
                <a:latin typeface="Palatino Linotype"/>
                <a:cs typeface="Arial"/>
              </a:rPr>
              <a:t>Cellarius</a:t>
            </a:r>
            <a:r>
              <a:rPr lang="pl-PL" dirty="0">
                <a:solidFill>
                  <a:srgbClr val="FAF5F5"/>
                </a:solidFill>
                <a:latin typeface="Palatino Linotype"/>
                <a:cs typeface="Arial"/>
              </a:rPr>
              <a:t> – ilustracja modelu heliocentrycznego</a:t>
            </a:r>
          </a:p>
        </p:txBody>
      </p:sp>
      <p:pic>
        <p:nvPicPr>
          <p:cNvPr id="5" name="Obraz 5">
            <a:extLst>
              <a:ext uri="{FF2B5EF4-FFF2-40B4-BE49-F238E27FC236}">
                <a16:creationId xmlns:a16="http://schemas.microsoft.com/office/drawing/2014/main" id="{D42C06B5-9E10-4C18-87DE-390263160791}"/>
              </a:ext>
            </a:extLst>
          </p:cNvPr>
          <p:cNvPicPr>
            <a:picLocks noChangeAspect="1"/>
          </p:cNvPicPr>
          <p:nvPr/>
        </p:nvPicPr>
        <p:blipFill>
          <a:blip r:embed="rId3" cstate="print"/>
          <a:stretch>
            <a:fillRect/>
          </a:stretch>
        </p:blipFill>
        <p:spPr>
          <a:xfrm>
            <a:off x="105673" y="1289059"/>
            <a:ext cx="3400964" cy="1627256"/>
          </a:xfrm>
          <a:prstGeom prst="rect">
            <a:avLst/>
          </a:prstGeom>
        </p:spPr>
      </p:pic>
      <p:pic>
        <p:nvPicPr>
          <p:cNvPr id="6" name="Obraz 7">
            <a:extLst>
              <a:ext uri="{FF2B5EF4-FFF2-40B4-BE49-F238E27FC236}">
                <a16:creationId xmlns:a16="http://schemas.microsoft.com/office/drawing/2014/main" id="{5FB546BC-E439-4AF1-93FC-7C8738ADF08A}"/>
              </a:ext>
            </a:extLst>
          </p:cNvPr>
          <p:cNvPicPr>
            <a:picLocks noChangeAspect="1"/>
          </p:cNvPicPr>
          <p:nvPr/>
        </p:nvPicPr>
        <p:blipFill>
          <a:blip r:embed="rId4" cstate="print"/>
          <a:stretch>
            <a:fillRect/>
          </a:stretch>
        </p:blipFill>
        <p:spPr>
          <a:xfrm>
            <a:off x="3631721" y="1201176"/>
            <a:ext cx="5126246" cy="3722402"/>
          </a:xfrm>
          <a:prstGeom prst="rect">
            <a:avLst/>
          </a:prstGeom>
        </p:spPr>
      </p:pic>
    </p:spTree>
    <p:extLst>
      <p:ext uri="{BB962C8B-B14F-4D97-AF65-F5344CB8AC3E}">
        <p14:creationId xmlns:p14="http://schemas.microsoft.com/office/powerpoint/2010/main" val="3996030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C014870-87D8-4C9C-8C17-76705B61F0AE}"/>
              </a:ext>
            </a:extLst>
          </p:cNvPr>
          <p:cNvSpPr>
            <a:spLocks noGrp="1"/>
          </p:cNvSpPr>
          <p:nvPr>
            <p:ph type="sldNum" sz="quarter" idx="10"/>
          </p:nvPr>
        </p:nvSpPr>
        <p:spPr/>
        <p:txBody>
          <a:bodyPr/>
          <a:lstStyle/>
          <a:p>
            <a:fld id="{B161C61E-CE9A-4FB6-8AF3-F6D1C94808DB}" type="slidenum">
              <a:rPr lang="pl-PL" smtClean="0"/>
              <a:pPr/>
              <a:t>2</a:t>
            </a:fld>
            <a:endParaRPr lang="pl-PL" dirty="0"/>
          </a:p>
        </p:txBody>
      </p:sp>
      <p:sp>
        <p:nvSpPr>
          <p:cNvPr id="3" name="Symbol zastępczy tekstu 2">
            <a:extLst>
              <a:ext uri="{FF2B5EF4-FFF2-40B4-BE49-F238E27FC236}">
                <a16:creationId xmlns:a16="http://schemas.microsoft.com/office/drawing/2014/main" id="{92012D44-3238-47F5-8529-E5408ABF08EF}"/>
              </a:ext>
            </a:extLst>
          </p:cNvPr>
          <p:cNvSpPr>
            <a:spLocks noGrp="1"/>
          </p:cNvSpPr>
          <p:nvPr>
            <p:ph type="body" sz="quarter" idx="12"/>
          </p:nvPr>
        </p:nvSpPr>
        <p:spPr/>
        <p:txBody>
          <a:bodyPr/>
          <a:lstStyle/>
          <a:p>
            <a:r>
              <a:rPr lang="pl-PL" dirty="0"/>
              <a:t>Mikołaj Kopernik</a:t>
            </a:r>
          </a:p>
        </p:txBody>
      </p:sp>
      <p:pic>
        <p:nvPicPr>
          <p:cNvPr id="7" name="Obraz 6" descr="str_.22_cellarius-seasons-banner.jpeg">
            <a:extLst>
              <a:ext uri="{FF2B5EF4-FFF2-40B4-BE49-F238E27FC236}">
                <a16:creationId xmlns:a16="http://schemas.microsoft.com/office/drawing/2014/main" id="{E842CB10-9C88-4E94-B07E-1DDEECE4CD22}"/>
              </a:ext>
            </a:extLst>
          </p:cNvPr>
          <p:cNvPicPr>
            <a:picLocks noChangeAspect="1"/>
          </p:cNvPicPr>
          <p:nvPr/>
        </p:nvPicPr>
        <p:blipFill>
          <a:blip r:embed="rId3" cstate="print">
            <a:lum bright="30000"/>
          </a:blip>
          <a:srcRect t="11653" b="10125"/>
          <a:stretch>
            <a:fillRect/>
          </a:stretch>
        </p:blipFill>
        <p:spPr>
          <a:xfrm>
            <a:off x="298799" y="493026"/>
            <a:ext cx="8845201" cy="4604307"/>
          </a:xfrm>
          <a:prstGeom prst="rect">
            <a:avLst/>
          </a:prstGeom>
          <a:effectLst>
            <a:softEdge rad="63500"/>
          </a:effectLst>
        </p:spPr>
      </p:pic>
      <p:sp>
        <p:nvSpPr>
          <p:cNvPr id="12" name="Prostokąt: zaokrąglone rogi 22">
            <a:extLst>
              <a:ext uri="{FF2B5EF4-FFF2-40B4-BE49-F238E27FC236}">
                <a16:creationId xmlns:a16="http://schemas.microsoft.com/office/drawing/2014/main" id="{C259E4CB-02B5-4DE4-AEBD-3489B0DBDC50}"/>
              </a:ext>
            </a:extLst>
          </p:cNvPr>
          <p:cNvSpPr/>
          <p:nvPr/>
        </p:nvSpPr>
        <p:spPr>
          <a:xfrm>
            <a:off x="953335" y="490829"/>
            <a:ext cx="7232958" cy="648071"/>
          </a:xfrm>
          <a:prstGeom prst="roundRect">
            <a:avLst/>
          </a:prstGeom>
          <a:solidFill>
            <a:srgbClr val="673685"/>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FAF5F5"/>
                </a:solidFill>
                <a:effectLst/>
                <a:uLnTx/>
                <a:uFillTx/>
                <a:latin typeface="Palatino Linotype"/>
                <a:cs typeface="Arial"/>
              </a:rPr>
              <a:t>ŚWIAT W CZASACH MIKOŁAJA KOPERNIKA</a:t>
            </a:r>
            <a:endParaRPr kumimoji="0" lang="pl-PL" sz="1800" b="1" i="0" u="none" strike="noStrike" kern="1200" cap="none" spc="0" normalizeH="0" baseline="0" noProof="0" dirty="0">
              <a:ln>
                <a:noFill/>
              </a:ln>
              <a:solidFill>
                <a:srgbClr val="FAF5F5"/>
              </a:solidFill>
              <a:effectLst/>
              <a:uLnTx/>
              <a:uFillTx/>
              <a:latin typeface="Palatino Linotype"/>
              <a:cs typeface="+mn-cs"/>
            </a:endParaRPr>
          </a:p>
        </p:txBody>
      </p:sp>
      <p:graphicFrame>
        <p:nvGraphicFramePr>
          <p:cNvPr id="13" name="Diagram 4">
            <a:extLst>
              <a:ext uri="{FF2B5EF4-FFF2-40B4-BE49-F238E27FC236}">
                <a16:creationId xmlns:a16="http://schemas.microsoft.com/office/drawing/2014/main" id="{E8F9D29D-BCF5-4F07-8BA6-7CFF7AEBB26B}"/>
              </a:ext>
            </a:extLst>
          </p:cNvPr>
          <p:cNvGraphicFramePr/>
          <p:nvPr>
            <p:extLst>
              <p:ext uri="{D42A27DB-BD31-4B8C-83A1-F6EECF244321}">
                <p14:modId xmlns:p14="http://schemas.microsoft.com/office/powerpoint/2010/main" val="3829779332"/>
              </p:ext>
            </p:extLst>
          </p:nvPr>
        </p:nvGraphicFramePr>
        <p:xfrm>
          <a:off x="463344" y="1333359"/>
          <a:ext cx="8381856" cy="3699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34161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12F6AB9C-7303-453F-A526-8BF5757A572D}"/>
              </a:ext>
            </a:extLst>
          </p:cNvPr>
          <p:cNvSpPr>
            <a:spLocks noGrp="1"/>
          </p:cNvSpPr>
          <p:nvPr>
            <p:ph type="sldNum" sz="quarter" idx="10"/>
          </p:nvPr>
        </p:nvSpPr>
        <p:spPr/>
        <p:txBody>
          <a:bodyPr/>
          <a:lstStyle/>
          <a:p>
            <a:fld id="{B161C61E-CE9A-4FB6-8AF3-F6D1C94808DB}" type="slidenum">
              <a:rPr lang="pl-PL" smtClean="0"/>
              <a:pPr/>
              <a:t>20</a:t>
            </a:fld>
            <a:endParaRPr lang="pl-PL" dirty="0"/>
          </a:p>
        </p:txBody>
      </p:sp>
      <p:sp>
        <p:nvSpPr>
          <p:cNvPr id="3" name="Symbol zastępczy tekstu 2">
            <a:extLst>
              <a:ext uri="{FF2B5EF4-FFF2-40B4-BE49-F238E27FC236}">
                <a16:creationId xmlns:a16="http://schemas.microsoft.com/office/drawing/2014/main" id="{E6753C3D-0E1E-4635-BB6E-9DF7767F30CC}"/>
              </a:ext>
            </a:extLst>
          </p:cNvPr>
          <p:cNvSpPr>
            <a:spLocks noGrp="1"/>
          </p:cNvSpPr>
          <p:nvPr>
            <p:ph type="body" sz="quarter" idx="12"/>
          </p:nvPr>
        </p:nvSpPr>
        <p:spPr/>
        <p:txBody>
          <a:bodyPr/>
          <a:lstStyle/>
          <a:p>
            <a:r>
              <a:rPr lang="pl-PL" dirty="0"/>
              <a:t>Mikołaj Kopernik</a:t>
            </a:r>
          </a:p>
        </p:txBody>
      </p:sp>
      <p:sp>
        <p:nvSpPr>
          <p:cNvPr id="4" name="Prostokąt: zaokrąglone rogi 3">
            <a:extLst>
              <a:ext uri="{FF2B5EF4-FFF2-40B4-BE49-F238E27FC236}">
                <a16:creationId xmlns:a16="http://schemas.microsoft.com/office/drawing/2014/main" id="{D490CFC0-41C2-405D-8026-7996AFDA2229}"/>
              </a:ext>
            </a:extLst>
          </p:cNvPr>
          <p:cNvSpPr/>
          <p:nvPr/>
        </p:nvSpPr>
        <p:spPr>
          <a:xfrm>
            <a:off x="1230342" y="556404"/>
            <a:ext cx="6491376" cy="420538"/>
          </a:xfrm>
          <a:prstGeom prst="roundRect">
            <a:avLst/>
          </a:prstGeom>
          <a:solidFill>
            <a:srgbClr val="2A2B5E"/>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dirty="0">
                <a:solidFill>
                  <a:srgbClr val="FAF5F5"/>
                </a:solidFill>
                <a:latin typeface="Palatino Linotype"/>
                <a:cs typeface="Arial"/>
              </a:rPr>
              <a:t>Banknot obiegowy z serii "Wielcy Polacy"</a:t>
            </a:r>
          </a:p>
        </p:txBody>
      </p:sp>
      <p:pic>
        <p:nvPicPr>
          <p:cNvPr id="5" name="Obraz 4">
            <a:extLst>
              <a:ext uri="{FF2B5EF4-FFF2-40B4-BE49-F238E27FC236}">
                <a16:creationId xmlns:a16="http://schemas.microsoft.com/office/drawing/2014/main" id="{72EB593A-BDF8-4C4D-9A8A-998B458C0AB5}"/>
              </a:ext>
            </a:extLst>
          </p:cNvPr>
          <p:cNvPicPr>
            <a:picLocks noChangeAspect="1"/>
          </p:cNvPicPr>
          <p:nvPr/>
        </p:nvPicPr>
        <p:blipFill>
          <a:blip r:embed="rId3" cstate="print"/>
          <a:stretch>
            <a:fillRect/>
          </a:stretch>
        </p:blipFill>
        <p:spPr>
          <a:xfrm>
            <a:off x="170371" y="2417236"/>
            <a:ext cx="5622265" cy="2573460"/>
          </a:xfrm>
          <a:prstGeom prst="rect">
            <a:avLst/>
          </a:prstGeom>
        </p:spPr>
      </p:pic>
      <p:pic>
        <p:nvPicPr>
          <p:cNvPr id="6" name="Obraz 4" descr="Obraz zawierający tekst&#10;&#10;Opis wygenerowany automatycznie">
            <a:extLst>
              <a:ext uri="{FF2B5EF4-FFF2-40B4-BE49-F238E27FC236}">
                <a16:creationId xmlns:a16="http://schemas.microsoft.com/office/drawing/2014/main" id="{7ADE3F40-E982-4A90-A781-2E5BF531E5B4}"/>
              </a:ext>
            </a:extLst>
          </p:cNvPr>
          <p:cNvPicPr>
            <a:picLocks noChangeAspect="1"/>
          </p:cNvPicPr>
          <p:nvPr/>
        </p:nvPicPr>
        <p:blipFill>
          <a:blip r:embed="rId4" cstate="print"/>
          <a:stretch>
            <a:fillRect/>
          </a:stretch>
        </p:blipFill>
        <p:spPr>
          <a:xfrm>
            <a:off x="3232749" y="1104783"/>
            <a:ext cx="5740879" cy="2621226"/>
          </a:xfrm>
          <a:prstGeom prst="rect">
            <a:avLst/>
          </a:prstGeom>
        </p:spPr>
      </p:pic>
    </p:spTree>
    <p:extLst>
      <p:ext uri="{BB962C8B-B14F-4D97-AF65-F5344CB8AC3E}">
        <p14:creationId xmlns:p14="http://schemas.microsoft.com/office/powerpoint/2010/main" val="2793682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2BC2A80-0C59-4C79-9080-A0A21C47F334}"/>
              </a:ext>
            </a:extLst>
          </p:cNvPr>
          <p:cNvSpPr>
            <a:spLocks noGrp="1"/>
          </p:cNvSpPr>
          <p:nvPr>
            <p:ph type="sldNum" sz="quarter" idx="10"/>
          </p:nvPr>
        </p:nvSpPr>
        <p:spPr/>
        <p:txBody>
          <a:bodyPr/>
          <a:lstStyle/>
          <a:p>
            <a:fld id="{B161C61E-CE9A-4FB6-8AF3-F6D1C94808DB}" type="slidenum">
              <a:rPr lang="pl-PL" smtClean="0"/>
              <a:pPr/>
              <a:t>21</a:t>
            </a:fld>
            <a:endParaRPr lang="pl-PL" dirty="0"/>
          </a:p>
        </p:txBody>
      </p:sp>
      <p:sp>
        <p:nvSpPr>
          <p:cNvPr id="3" name="Symbol zastępczy tekstu 2">
            <a:extLst>
              <a:ext uri="{FF2B5EF4-FFF2-40B4-BE49-F238E27FC236}">
                <a16:creationId xmlns:a16="http://schemas.microsoft.com/office/drawing/2014/main" id="{5FDD6812-561E-4317-B63F-97176D9152B2}"/>
              </a:ext>
            </a:extLst>
          </p:cNvPr>
          <p:cNvSpPr>
            <a:spLocks noGrp="1"/>
          </p:cNvSpPr>
          <p:nvPr>
            <p:ph type="body" sz="quarter" idx="12"/>
          </p:nvPr>
        </p:nvSpPr>
        <p:spPr/>
        <p:txBody>
          <a:bodyPr/>
          <a:lstStyle/>
          <a:p>
            <a:r>
              <a:rPr lang="pl-PL" dirty="0"/>
              <a:t>Mikołaj Kopernik</a:t>
            </a:r>
          </a:p>
        </p:txBody>
      </p:sp>
      <p:sp>
        <p:nvSpPr>
          <p:cNvPr id="4" name="Prostokąt: zaokrąglone rogi 3">
            <a:extLst>
              <a:ext uri="{FF2B5EF4-FFF2-40B4-BE49-F238E27FC236}">
                <a16:creationId xmlns:a16="http://schemas.microsoft.com/office/drawing/2014/main" id="{5BC74945-538B-4D3A-A8EF-18433A47CE8E}"/>
              </a:ext>
            </a:extLst>
          </p:cNvPr>
          <p:cNvSpPr/>
          <p:nvPr/>
        </p:nvSpPr>
        <p:spPr>
          <a:xfrm>
            <a:off x="1230342" y="556404"/>
            <a:ext cx="6491376" cy="420538"/>
          </a:xfrm>
          <a:prstGeom prst="roundRect">
            <a:avLst/>
          </a:prstGeom>
          <a:solidFill>
            <a:srgbClr val="2A2B5E"/>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dirty="0">
                <a:solidFill>
                  <a:srgbClr val="FAF5F5"/>
                </a:solidFill>
                <a:latin typeface="Palatino Linotype"/>
                <a:cs typeface="Arial"/>
              </a:rPr>
              <a:t>Banknot obiegowy z serii "Wielcy Polacy"</a:t>
            </a:r>
          </a:p>
        </p:txBody>
      </p:sp>
      <p:pic>
        <p:nvPicPr>
          <p:cNvPr id="5" name="Obraz 4">
            <a:extLst>
              <a:ext uri="{FF2B5EF4-FFF2-40B4-BE49-F238E27FC236}">
                <a16:creationId xmlns:a16="http://schemas.microsoft.com/office/drawing/2014/main" id="{8D82FD71-4726-4F28-A96E-14EAB1CD87AF}"/>
              </a:ext>
            </a:extLst>
          </p:cNvPr>
          <p:cNvPicPr>
            <a:picLocks noChangeAspect="1"/>
          </p:cNvPicPr>
          <p:nvPr/>
        </p:nvPicPr>
        <p:blipFill>
          <a:blip r:embed="rId3" cstate="print"/>
          <a:stretch>
            <a:fillRect/>
          </a:stretch>
        </p:blipFill>
        <p:spPr>
          <a:xfrm>
            <a:off x="2025050" y="1878085"/>
            <a:ext cx="6689783" cy="3069478"/>
          </a:xfrm>
          <a:prstGeom prst="rect">
            <a:avLst/>
          </a:prstGeom>
        </p:spPr>
      </p:pic>
      <p:sp>
        <p:nvSpPr>
          <p:cNvPr id="6" name="pole tekstowe 5">
            <a:extLst>
              <a:ext uri="{FF2B5EF4-FFF2-40B4-BE49-F238E27FC236}">
                <a16:creationId xmlns:a16="http://schemas.microsoft.com/office/drawing/2014/main" id="{2BF8A30D-118F-4089-B36A-238AA8672549}"/>
              </a:ext>
            </a:extLst>
          </p:cNvPr>
          <p:cNvSpPr txBox="1"/>
          <p:nvPr/>
        </p:nvSpPr>
        <p:spPr>
          <a:xfrm>
            <a:off x="5704755" y="117049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latin typeface="Palatino type "/>
                <a:cs typeface="Arial"/>
              </a:rPr>
              <a:t>Układ Słoneczny według teorii heliocentrycznej </a:t>
            </a:r>
          </a:p>
        </p:txBody>
      </p:sp>
      <p:cxnSp>
        <p:nvCxnSpPr>
          <p:cNvPr id="7" name="Łącznik: łamany 6">
            <a:extLst>
              <a:ext uri="{FF2B5EF4-FFF2-40B4-BE49-F238E27FC236}">
                <a16:creationId xmlns:a16="http://schemas.microsoft.com/office/drawing/2014/main" id="{9DFA4670-106A-45B0-967A-3EFAD1B4F9BC}"/>
              </a:ext>
            </a:extLst>
          </p:cNvPr>
          <p:cNvCxnSpPr/>
          <p:nvPr/>
        </p:nvCxnSpPr>
        <p:spPr>
          <a:xfrm>
            <a:off x="200025" y="2524125"/>
            <a:ext cx="2419350" cy="1114425"/>
          </a:xfrm>
          <a:prstGeom prst="bentConnector3">
            <a:avLst/>
          </a:prstGeom>
          <a:ln>
            <a:tailEnd type="triangle"/>
          </a:ln>
        </p:spPr>
        <p:style>
          <a:lnRef idx="1">
            <a:schemeClr val="accent2"/>
          </a:lnRef>
          <a:fillRef idx="0">
            <a:schemeClr val="accent2"/>
          </a:fillRef>
          <a:effectRef idx="0">
            <a:schemeClr val="accent2"/>
          </a:effectRef>
          <a:fontRef idx="minor">
            <a:schemeClr val="tx1"/>
          </a:fontRef>
        </p:style>
      </p:cxnSp>
      <p:sp>
        <p:nvSpPr>
          <p:cNvPr id="8" name="pole tekstowe 7">
            <a:extLst>
              <a:ext uri="{FF2B5EF4-FFF2-40B4-BE49-F238E27FC236}">
                <a16:creationId xmlns:a16="http://schemas.microsoft.com/office/drawing/2014/main" id="{2E1EC9CB-AF3B-4D47-ACD0-D5B76554D962}"/>
              </a:ext>
            </a:extLst>
          </p:cNvPr>
          <p:cNvSpPr txBox="1"/>
          <p:nvPr/>
        </p:nvSpPr>
        <p:spPr>
          <a:xfrm>
            <a:off x="142875" y="2152650"/>
            <a:ext cx="1428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a:latin typeface="Palatino type "/>
              </a:rPr>
              <a:t>astrolabium</a:t>
            </a:r>
          </a:p>
        </p:txBody>
      </p:sp>
      <p:cxnSp>
        <p:nvCxnSpPr>
          <p:cNvPr id="9" name="Łącznik: łamany 8">
            <a:extLst>
              <a:ext uri="{FF2B5EF4-FFF2-40B4-BE49-F238E27FC236}">
                <a16:creationId xmlns:a16="http://schemas.microsoft.com/office/drawing/2014/main" id="{CF92AE19-A4D0-45FF-950B-11CFE6999492}"/>
              </a:ext>
            </a:extLst>
          </p:cNvPr>
          <p:cNvCxnSpPr/>
          <p:nvPr/>
        </p:nvCxnSpPr>
        <p:spPr>
          <a:xfrm flipH="1">
            <a:off x="4062862" y="1802202"/>
            <a:ext cx="3467818" cy="2050211"/>
          </a:xfrm>
          <a:prstGeom prst="bentConnector3">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53198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E81C66EE-9080-4E1B-9DE8-10650BCEFD73}"/>
              </a:ext>
            </a:extLst>
          </p:cNvPr>
          <p:cNvSpPr>
            <a:spLocks noGrp="1"/>
          </p:cNvSpPr>
          <p:nvPr>
            <p:ph type="sldNum" sz="quarter" idx="10"/>
          </p:nvPr>
        </p:nvSpPr>
        <p:spPr/>
        <p:txBody>
          <a:bodyPr/>
          <a:lstStyle/>
          <a:p>
            <a:fld id="{B161C61E-CE9A-4FB6-8AF3-F6D1C94808DB}" type="slidenum">
              <a:rPr lang="pl-PL" smtClean="0"/>
              <a:pPr/>
              <a:t>22</a:t>
            </a:fld>
            <a:endParaRPr lang="pl-PL" dirty="0"/>
          </a:p>
        </p:txBody>
      </p:sp>
      <p:sp>
        <p:nvSpPr>
          <p:cNvPr id="3" name="Symbol zastępczy tekstu 2">
            <a:extLst>
              <a:ext uri="{FF2B5EF4-FFF2-40B4-BE49-F238E27FC236}">
                <a16:creationId xmlns:a16="http://schemas.microsoft.com/office/drawing/2014/main" id="{F1DA2068-3809-433E-9DDA-7ADB3C3347C6}"/>
              </a:ext>
            </a:extLst>
          </p:cNvPr>
          <p:cNvSpPr>
            <a:spLocks noGrp="1"/>
          </p:cNvSpPr>
          <p:nvPr>
            <p:ph type="body" sz="quarter" idx="12"/>
          </p:nvPr>
        </p:nvSpPr>
        <p:spPr/>
        <p:txBody>
          <a:bodyPr/>
          <a:lstStyle/>
          <a:p>
            <a:r>
              <a:rPr lang="pl-PL" dirty="0"/>
              <a:t>Mikołaj Kopernik</a:t>
            </a:r>
          </a:p>
        </p:txBody>
      </p:sp>
      <p:pic>
        <p:nvPicPr>
          <p:cNvPr id="4" name="Obraz 12" descr="Obraz zawierający tekst, moneta, porcelana&#10;&#10;Opis wygenerowany automatycznie">
            <a:extLst>
              <a:ext uri="{FF2B5EF4-FFF2-40B4-BE49-F238E27FC236}">
                <a16:creationId xmlns:a16="http://schemas.microsoft.com/office/drawing/2014/main" id="{2C813891-4732-4FBC-ACB3-8622EDF489AC}"/>
              </a:ext>
            </a:extLst>
          </p:cNvPr>
          <p:cNvPicPr>
            <a:picLocks noChangeAspect="1"/>
          </p:cNvPicPr>
          <p:nvPr/>
        </p:nvPicPr>
        <p:blipFill>
          <a:blip r:embed="rId3" cstate="print"/>
          <a:stretch>
            <a:fillRect/>
          </a:stretch>
        </p:blipFill>
        <p:spPr>
          <a:xfrm>
            <a:off x="623259" y="864819"/>
            <a:ext cx="3950898" cy="3791267"/>
          </a:xfrm>
          <a:prstGeom prst="rect">
            <a:avLst/>
          </a:prstGeom>
        </p:spPr>
      </p:pic>
      <p:pic>
        <p:nvPicPr>
          <p:cNvPr id="5" name="Obraz 13" descr="Obraz zawierający tekst, moneta&#10;&#10;Opis wygenerowany automatycznie">
            <a:extLst>
              <a:ext uri="{FF2B5EF4-FFF2-40B4-BE49-F238E27FC236}">
                <a16:creationId xmlns:a16="http://schemas.microsoft.com/office/drawing/2014/main" id="{363EEECA-CEA6-4ABA-80D6-EDD2AA57B081}"/>
              </a:ext>
            </a:extLst>
          </p:cNvPr>
          <p:cNvPicPr>
            <a:picLocks noChangeAspect="1"/>
          </p:cNvPicPr>
          <p:nvPr/>
        </p:nvPicPr>
        <p:blipFill>
          <a:blip r:embed="rId4" cstate="print"/>
          <a:stretch>
            <a:fillRect/>
          </a:stretch>
        </p:blipFill>
        <p:spPr>
          <a:xfrm>
            <a:off x="4860984" y="973502"/>
            <a:ext cx="3767585" cy="3681730"/>
          </a:xfrm>
          <a:prstGeom prst="rect">
            <a:avLst/>
          </a:prstGeom>
        </p:spPr>
      </p:pic>
      <p:sp>
        <p:nvSpPr>
          <p:cNvPr id="6" name="Prostokąt: zaokrąglone rogi 5">
            <a:extLst>
              <a:ext uri="{FF2B5EF4-FFF2-40B4-BE49-F238E27FC236}">
                <a16:creationId xmlns:a16="http://schemas.microsoft.com/office/drawing/2014/main" id="{EF26EF53-D54C-4ACF-9E4E-A4BD09847277}"/>
              </a:ext>
            </a:extLst>
          </p:cNvPr>
          <p:cNvSpPr/>
          <p:nvPr/>
        </p:nvSpPr>
        <p:spPr>
          <a:xfrm>
            <a:off x="1230342" y="556404"/>
            <a:ext cx="6491376" cy="420538"/>
          </a:xfrm>
          <a:prstGeom prst="roundRect">
            <a:avLst/>
          </a:prstGeom>
          <a:solidFill>
            <a:srgbClr val="C4478D"/>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a:latin typeface="Palatino Linotype"/>
                <a:cs typeface="Arial"/>
              </a:rPr>
              <a:t>Moneta kolekcjonerska z serii "Wielcy polscy ekonomiści"</a:t>
            </a:r>
          </a:p>
        </p:txBody>
      </p:sp>
    </p:spTree>
    <p:extLst>
      <p:ext uri="{BB962C8B-B14F-4D97-AF65-F5344CB8AC3E}">
        <p14:creationId xmlns:p14="http://schemas.microsoft.com/office/powerpoint/2010/main" val="4076521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95855F0F-AAB1-4A03-AC86-84BBB6683873}"/>
              </a:ext>
            </a:extLst>
          </p:cNvPr>
          <p:cNvSpPr>
            <a:spLocks noGrp="1"/>
          </p:cNvSpPr>
          <p:nvPr>
            <p:ph type="sldNum" sz="quarter" idx="10"/>
          </p:nvPr>
        </p:nvSpPr>
        <p:spPr/>
        <p:txBody>
          <a:bodyPr/>
          <a:lstStyle/>
          <a:p>
            <a:fld id="{B161C61E-CE9A-4FB6-8AF3-F6D1C94808DB}" type="slidenum">
              <a:rPr lang="pl-PL" smtClean="0"/>
              <a:pPr/>
              <a:t>23</a:t>
            </a:fld>
            <a:endParaRPr lang="pl-PL" dirty="0"/>
          </a:p>
        </p:txBody>
      </p:sp>
      <p:sp>
        <p:nvSpPr>
          <p:cNvPr id="3" name="Symbol zastępczy tekstu 2">
            <a:extLst>
              <a:ext uri="{FF2B5EF4-FFF2-40B4-BE49-F238E27FC236}">
                <a16:creationId xmlns:a16="http://schemas.microsoft.com/office/drawing/2014/main" id="{455010BE-BF60-4653-AB54-2DBF61893DBA}"/>
              </a:ext>
            </a:extLst>
          </p:cNvPr>
          <p:cNvSpPr>
            <a:spLocks noGrp="1"/>
          </p:cNvSpPr>
          <p:nvPr>
            <p:ph type="body" sz="quarter" idx="12"/>
          </p:nvPr>
        </p:nvSpPr>
        <p:spPr/>
        <p:txBody>
          <a:bodyPr/>
          <a:lstStyle/>
          <a:p>
            <a:r>
              <a:rPr lang="pl-PL" dirty="0"/>
              <a:t>Mikołaj Kopernik</a:t>
            </a:r>
          </a:p>
        </p:txBody>
      </p:sp>
      <p:pic>
        <p:nvPicPr>
          <p:cNvPr id="4" name="Obraz 12" descr="Obraz zawierający tekst, moneta, porcelana&#10;&#10;Opis wygenerowany automatycznie">
            <a:extLst>
              <a:ext uri="{FF2B5EF4-FFF2-40B4-BE49-F238E27FC236}">
                <a16:creationId xmlns:a16="http://schemas.microsoft.com/office/drawing/2014/main" id="{F84F0C87-9C9A-42BC-8A40-FB672646C2F3}"/>
              </a:ext>
            </a:extLst>
          </p:cNvPr>
          <p:cNvPicPr>
            <a:picLocks noChangeAspect="1"/>
          </p:cNvPicPr>
          <p:nvPr/>
        </p:nvPicPr>
        <p:blipFill>
          <a:blip r:embed="rId3" cstate="print"/>
          <a:stretch>
            <a:fillRect/>
          </a:stretch>
        </p:blipFill>
        <p:spPr>
          <a:xfrm>
            <a:off x="353683" y="552112"/>
            <a:ext cx="4738059" cy="4524512"/>
          </a:xfrm>
          <a:prstGeom prst="rect">
            <a:avLst/>
          </a:prstGeom>
        </p:spPr>
      </p:pic>
      <p:pic>
        <p:nvPicPr>
          <p:cNvPr id="5" name="Obraz 13" descr="Obraz zawierający tekst, moneta&#10;&#10;Opis wygenerowany automatycznie">
            <a:extLst>
              <a:ext uri="{FF2B5EF4-FFF2-40B4-BE49-F238E27FC236}">
                <a16:creationId xmlns:a16="http://schemas.microsoft.com/office/drawing/2014/main" id="{0AE4F2EB-ADFB-4E15-8543-6CB47E1F041C}"/>
              </a:ext>
            </a:extLst>
          </p:cNvPr>
          <p:cNvPicPr>
            <a:picLocks noChangeAspect="1"/>
          </p:cNvPicPr>
          <p:nvPr/>
        </p:nvPicPr>
        <p:blipFill>
          <a:blip r:embed="rId4" cstate="print"/>
          <a:stretch>
            <a:fillRect/>
          </a:stretch>
        </p:blipFill>
        <p:spPr>
          <a:xfrm>
            <a:off x="6500003" y="2396860"/>
            <a:ext cx="2700067" cy="2635778"/>
          </a:xfrm>
          <a:prstGeom prst="rect">
            <a:avLst/>
          </a:prstGeom>
        </p:spPr>
      </p:pic>
      <p:sp>
        <p:nvSpPr>
          <p:cNvPr id="6" name="Prostokąt: zaokrąglone rogi 5">
            <a:extLst>
              <a:ext uri="{FF2B5EF4-FFF2-40B4-BE49-F238E27FC236}">
                <a16:creationId xmlns:a16="http://schemas.microsoft.com/office/drawing/2014/main" id="{E93E8C53-B6E2-4D11-BC09-9CBDB0521AD2}"/>
              </a:ext>
            </a:extLst>
          </p:cNvPr>
          <p:cNvSpPr/>
          <p:nvPr/>
        </p:nvSpPr>
        <p:spPr>
          <a:xfrm>
            <a:off x="1230342" y="556404"/>
            <a:ext cx="6491376" cy="420538"/>
          </a:xfrm>
          <a:prstGeom prst="roundRect">
            <a:avLst/>
          </a:prstGeom>
          <a:solidFill>
            <a:srgbClr val="C4478D"/>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a:latin typeface="Palatino Linotype"/>
                <a:cs typeface="Arial"/>
              </a:rPr>
              <a:t>Moneta kolekcjonerska z serii "Wielcy polscy ekonomiści"</a:t>
            </a:r>
          </a:p>
        </p:txBody>
      </p:sp>
      <p:cxnSp>
        <p:nvCxnSpPr>
          <p:cNvPr id="7" name="Łącznik: łamany 6">
            <a:extLst>
              <a:ext uri="{FF2B5EF4-FFF2-40B4-BE49-F238E27FC236}">
                <a16:creationId xmlns:a16="http://schemas.microsoft.com/office/drawing/2014/main" id="{7C0AB3BF-1FCE-4F5E-A6CD-5CEB558F463B}"/>
              </a:ext>
            </a:extLst>
          </p:cNvPr>
          <p:cNvCxnSpPr/>
          <p:nvPr/>
        </p:nvCxnSpPr>
        <p:spPr>
          <a:xfrm>
            <a:off x="146649" y="1715578"/>
            <a:ext cx="1960352" cy="1259456"/>
          </a:xfrm>
          <a:prstGeom prst="bentConnector3">
            <a:avLst/>
          </a:prstGeom>
          <a:ln>
            <a:tailEnd type="triangle"/>
          </a:ln>
        </p:spPr>
        <p:style>
          <a:lnRef idx="1">
            <a:schemeClr val="accent2"/>
          </a:lnRef>
          <a:fillRef idx="0">
            <a:schemeClr val="accent2"/>
          </a:fillRef>
          <a:effectRef idx="0">
            <a:schemeClr val="accent2"/>
          </a:effectRef>
          <a:fontRef idx="minor">
            <a:schemeClr val="tx1"/>
          </a:fontRef>
        </p:style>
      </p:cxnSp>
      <p:sp>
        <p:nvSpPr>
          <p:cNvPr id="8" name="pole tekstowe 7">
            <a:extLst>
              <a:ext uri="{FF2B5EF4-FFF2-40B4-BE49-F238E27FC236}">
                <a16:creationId xmlns:a16="http://schemas.microsoft.com/office/drawing/2014/main" id="{A53942E4-A905-4486-A3DA-E4D492FF1E73}"/>
              </a:ext>
            </a:extLst>
          </p:cNvPr>
          <p:cNvSpPr txBox="1"/>
          <p:nvPr/>
        </p:nvSpPr>
        <p:spPr>
          <a:xfrm>
            <a:off x="86803" y="1353808"/>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a:latin typeface="Palatino type "/>
              </a:rPr>
              <a:t>moneta</a:t>
            </a:r>
          </a:p>
        </p:txBody>
      </p:sp>
      <p:sp>
        <p:nvSpPr>
          <p:cNvPr id="9" name="pole tekstowe 8">
            <a:extLst>
              <a:ext uri="{FF2B5EF4-FFF2-40B4-BE49-F238E27FC236}">
                <a16:creationId xmlns:a16="http://schemas.microsoft.com/office/drawing/2014/main" id="{E4761B76-1A57-43E4-ACA9-537B5A36F232}"/>
              </a:ext>
            </a:extLst>
          </p:cNvPr>
          <p:cNvSpPr txBox="1"/>
          <p:nvPr/>
        </p:nvSpPr>
        <p:spPr>
          <a:xfrm>
            <a:off x="4208612" y="1281023"/>
            <a:ext cx="32823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a:latin typeface="Palatino type "/>
              </a:rPr>
              <a:t>fragment rękopisu rozprawy </a:t>
            </a:r>
            <a:endParaRPr lang="pl-PL">
              <a:latin typeface="Palatino type "/>
              <a:ea typeface="+mn-lt"/>
              <a:cs typeface="+mn-lt"/>
            </a:endParaRPr>
          </a:p>
          <a:p>
            <a:pPr algn="just"/>
            <a:r>
              <a:rPr lang="pl-PL" i="1" err="1">
                <a:latin typeface="Palatino type "/>
                <a:ea typeface="+mn-lt"/>
                <a:cs typeface="+mn-lt"/>
              </a:rPr>
              <a:t>Monetae</a:t>
            </a:r>
            <a:r>
              <a:rPr lang="pl-PL" i="1">
                <a:latin typeface="Palatino type "/>
                <a:ea typeface="+mn-lt"/>
                <a:cs typeface="+mn-lt"/>
              </a:rPr>
              <a:t> </a:t>
            </a:r>
            <a:r>
              <a:rPr lang="pl-PL" i="1" err="1">
                <a:latin typeface="Palatino type "/>
                <a:ea typeface="+mn-lt"/>
                <a:cs typeface="+mn-lt"/>
              </a:rPr>
              <a:t>cudendae</a:t>
            </a:r>
            <a:r>
              <a:rPr lang="pl-PL" i="1">
                <a:latin typeface="Palatino type "/>
                <a:ea typeface="+mn-lt"/>
                <a:cs typeface="+mn-lt"/>
              </a:rPr>
              <a:t> ratio</a:t>
            </a:r>
            <a:endParaRPr lang="pl-PL">
              <a:latin typeface="Palatino type "/>
              <a:cs typeface="Arial"/>
            </a:endParaRPr>
          </a:p>
        </p:txBody>
      </p:sp>
      <p:cxnSp>
        <p:nvCxnSpPr>
          <p:cNvPr id="10" name="Łącznik: łamany 9">
            <a:extLst>
              <a:ext uri="{FF2B5EF4-FFF2-40B4-BE49-F238E27FC236}">
                <a16:creationId xmlns:a16="http://schemas.microsoft.com/office/drawing/2014/main" id="{6D0E0D20-6F73-4232-A6B8-D4EFCDCE520F}"/>
              </a:ext>
            </a:extLst>
          </p:cNvPr>
          <p:cNvCxnSpPr/>
          <p:nvPr/>
        </p:nvCxnSpPr>
        <p:spPr>
          <a:xfrm>
            <a:off x="3899142" y="1920457"/>
            <a:ext cx="3362141" cy="2370107"/>
          </a:xfrm>
          <a:prstGeom prst="bentConnector3">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092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7FEB38B6-4712-4C31-AF7A-94AD2567920E}"/>
              </a:ext>
            </a:extLst>
          </p:cNvPr>
          <p:cNvSpPr>
            <a:spLocks noGrp="1"/>
          </p:cNvSpPr>
          <p:nvPr>
            <p:ph type="sldNum" sz="quarter" idx="10"/>
          </p:nvPr>
        </p:nvSpPr>
        <p:spPr/>
        <p:txBody>
          <a:bodyPr/>
          <a:lstStyle/>
          <a:p>
            <a:fld id="{B161C61E-CE9A-4FB6-8AF3-F6D1C94808DB}" type="slidenum">
              <a:rPr lang="pl-PL" smtClean="0"/>
              <a:pPr/>
              <a:t>24</a:t>
            </a:fld>
            <a:endParaRPr lang="pl-PL" dirty="0"/>
          </a:p>
        </p:txBody>
      </p:sp>
      <p:sp>
        <p:nvSpPr>
          <p:cNvPr id="3" name="Symbol zastępczy tekstu 2">
            <a:extLst>
              <a:ext uri="{FF2B5EF4-FFF2-40B4-BE49-F238E27FC236}">
                <a16:creationId xmlns:a16="http://schemas.microsoft.com/office/drawing/2014/main" id="{99BF9339-ACE0-4731-B5B9-6604D29ECFFD}"/>
              </a:ext>
            </a:extLst>
          </p:cNvPr>
          <p:cNvSpPr>
            <a:spLocks noGrp="1"/>
          </p:cNvSpPr>
          <p:nvPr>
            <p:ph type="body" sz="quarter" idx="12"/>
          </p:nvPr>
        </p:nvSpPr>
        <p:spPr/>
        <p:txBody>
          <a:bodyPr/>
          <a:lstStyle/>
          <a:p>
            <a:r>
              <a:rPr lang="pl-PL" dirty="0"/>
              <a:t>Mikołaj Kopernik</a:t>
            </a:r>
          </a:p>
        </p:txBody>
      </p:sp>
      <p:pic>
        <p:nvPicPr>
          <p:cNvPr id="4" name="Obraz 4" descr="Obraz zawierający tekst, książka&#10;&#10;Opis wygenerowany automatycznie">
            <a:extLst>
              <a:ext uri="{FF2B5EF4-FFF2-40B4-BE49-F238E27FC236}">
                <a16:creationId xmlns:a16="http://schemas.microsoft.com/office/drawing/2014/main" id="{8B9DE848-54B3-487A-AD95-C21811BF198F}"/>
              </a:ext>
            </a:extLst>
          </p:cNvPr>
          <p:cNvPicPr>
            <a:picLocks noChangeAspect="1"/>
          </p:cNvPicPr>
          <p:nvPr/>
        </p:nvPicPr>
        <p:blipFill>
          <a:blip r:embed="rId3" cstate="print"/>
          <a:stretch>
            <a:fillRect/>
          </a:stretch>
        </p:blipFill>
        <p:spPr>
          <a:xfrm>
            <a:off x="1518249" y="1184486"/>
            <a:ext cx="6840746" cy="3238197"/>
          </a:xfrm>
          <a:prstGeom prst="rect">
            <a:avLst/>
          </a:prstGeom>
        </p:spPr>
      </p:pic>
      <p:sp>
        <p:nvSpPr>
          <p:cNvPr id="5" name="pole tekstowe 4">
            <a:extLst>
              <a:ext uri="{FF2B5EF4-FFF2-40B4-BE49-F238E27FC236}">
                <a16:creationId xmlns:a16="http://schemas.microsoft.com/office/drawing/2014/main" id="{3B18D62D-33EA-47AA-A216-2ED252AA02EF}"/>
              </a:ext>
            </a:extLst>
          </p:cNvPr>
          <p:cNvSpPr txBox="1"/>
          <p:nvPr/>
        </p:nvSpPr>
        <p:spPr>
          <a:xfrm>
            <a:off x="3362146" y="628650"/>
            <a:ext cx="32284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a:latin typeface="Palatino Linotype"/>
              </a:rPr>
              <a:t>DZIĘKUJEMY ZA UWAGĘ </a:t>
            </a:r>
          </a:p>
        </p:txBody>
      </p:sp>
    </p:spTree>
    <p:extLst>
      <p:ext uri="{BB962C8B-B14F-4D97-AF65-F5344CB8AC3E}">
        <p14:creationId xmlns:p14="http://schemas.microsoft.com/office/powerpoint/2010/main" val="3831598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362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6C3325E-E374-46AE-AB94-8CB2A813F4B3}"/>
              </a:ext>
            </a:extLst>
          </p:cNvPr>
          <p:cNvSpPr>
            <a:spLocks noGrp="1"/>
          </p:cNvSpPr>
          <p:nvPr>
            <p:ph type="sldNum" sz="quarter" idx="10"/>
          </p:nvPr>
        </p:nvSpPr>
        <p:spPr/>
        <p:txBody>
          <a:bodyPr/>
          <a:lstStyle/>
          <a:p>
            <a:fld id="{B161C61E-CE9A-4FB6-8AF3-F6D1C94808DB}" type="slidenum">
              <a:rPr lang="pl-PL" smtClean="0"/>
              <a:pPr/>
              <a:t>3</a:t>
            </a:fld>
            <a:endParaRPr lang="pl-PL" dirty="0"/>
          </a:p>
        </p:txBody>
      </p:sp>
      <p:sp>
        <p:nvSpPr>
          <p:cNvPr id="3" name="Symbol zastępczy tekstu 2">
            <a:extLst>
              <a:ext uri="{FF2B5EF4-FFF2-40B4-BE49-F238E27FC236}">
                <a16:creationId xmlns:a16="http://schemas.microsoft.com/office/drawing/2014/main" id="{FB186758-BE02-4B1B-B6C0-7094CF3B6820}"/>
              </a:ext>
            </a:extLst>
          </p:cNvPr>
          <p:cNvSpPr>
            <a:spLocks noGrp="1"/>
          </p:cNvSpPr>
          <p:nvPr>
            <p:ph type="body" sz="quarter" idx="12"/>
          </p:nvPr>
        </p:nvSpPr>
        <p:spPr/>
        <p:txBody>
          <a:bodyPr/>
          <a:lstStyle/>
          <a:p>
            <a:r>
              <a:rPr lang="pl-PL" dirty="0"/>
              <a:t>Mikołaj Kopernik</a:t>
            </a:r>
          </a:p>
        </p:txBody>
      </p:sp>
      <p:pic>
        <p:nvPicPr>
          <p:cNvPr id="4" name="Symbol zastępczy zawartości 9" descr="Obraz zawierający osoba, mężczyzna, stare, kapelusz&#10;&#10;Opis wygenerowany automatycznie">
            <a:extLst>
              <a:ext uri="{FF2B5EF4-FFF2-40B4-BE49-F238E27FC236}">
                <a16:creationId xmlns:a16="http://schemas.microsoft.com/office/drawing/2014/main" id="{3E794E5C-5347-4B8B-919A-9B52253D26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5839" y="548580"/>
            <a:ext cx="2522349" cy="3376464"/>
          </a:xfrm>
          <a:prstGeom prst="ellipse">
            <a:avLst/>
          </a:prstGeom>
        </p:spPr>
      </p:pic>
      <p:sp>
        <p:nvSpPr>
          <p:cNvPr id="7" name="Prostokąt: zaokrąglone rogi 115">
            <a:extLst>
              <a:ext uri="{FF2B5EF4-FFF2-40B4-BE49-F238E27FC236}">
                <a16:creationId xmlns:a16="http://schemas.microsoft.com/office/drawing/2014/main" id="{12EB521D-7BDD-4E53-904E-9F7186AFBB07}"/>
              </a:ext>
            </a:extLst>
          </p:cNvPr>
          <p:cNvSpPr/>
          <p:nvPr/>
        </p:nvSpPr>
        <p:spPr>
          <a:xfrm>
            <a:off x="601994" y="1653012"/>
            <a:ext cx="2049665" cy="1940505"/>
          </a:xfrm>
          <a:prstGeom prst="ellipse">
            <a:avLst/>
          </a:prstGeom>
          <a:solidFill>
            <a:srgbClr val="4697C1"/>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effectLst/>
                <a:uLnTx/>
                <a:uFillTx/>
                <a:latin typeface="Palatino Linotype"/>
                <a:ea typeface="+mn-lt"/>
                <a:cs typeface="Arial"/>
              </a:rPr>
              <a:t>PAŃSTWO POLSKIE W CZASACH MIKOŁAJA KOPERNIKA</a:t>
            </a:r>
            <a:endParaRPr kumimoji="0" lang="pl-PL" sz="1600" b="0" i="0" u="none" strike="noStrike" kern="1200" cap="none" spc="0" normalizeH="0" baseline="0" noProof="0" dirty="0">
              <a:ln>
                <a:noFill/>
              </a:ln>
              <a:effectLst/>
              <a:uLnTx/>
              <a:uFillTx/>
              <a:latin typeface="Palatino Linotype"/>
              <a:ea typeface="+mn-ea"/>
              <a:cs typeface="+mn-cs"/>
            </a:endParaRPr>
          </a:p>
        </p:txBody>
      </p:sp>
      <p:sp>
        <p:nvSpPr>
          <p:cNvPr id="8" name="pole tekstowe 7">
            <a:extLst>
              <a:ext uri="{FF2B5EF4-FFF2-40B4-BE49-F238E27FC236}">
                <a16:creationId xmlns:a16="http://schemas.microsoft.com/office/drawing/2014/main" id="{4195B078-7ACD-4F09-AC19-1B92AA1D5810}"/>
              </a:ext>
            </a:extLst>
          </p:cNvPr>
          <p:cNvSpPr txBox="1"/>
          <p:nvPr/>
        </p:nvSpPr>
        <p:spPr>
          <a:xfrm>
            <a:off x="6362519" y="4038780"/>
            <a:ext cx="189134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1200" dirty="0">
                <a:latin typeface="Palatino Linotype"/>
                <a:cs typeface="Arial"/>
              </a:rPr>
              <a:t>Portret </a:t>
            </a:r>
            <a:endParaRPr lang="pl-PL" sz="1200" dirty="0" err="1">
              <a:latin typeface="Arial"/>
              <a:cs typeface="Arial"/>
            </a:endParaRPr>
          </a:p>
          <a:p>
            <a:pPr algn="ctr"/>
            <a:r>
              <a:rPr lang="pl-PL" sz="1200">
                <a:latin typeface="Palatino Linotype"/>
                <a:cs typeface="Arial"/>
              </a:rPr>
              <a:t>Zygmunta I Starego (król Polski 1507 - 1548) przypisywa</a:t>
            </a:r>
            <a:r>
              <a:rPr lang="pl-PL" sz="1200" dirty="0">
                <a:latin typeface="Palatino Linotype"/>
                <a:cs typeface="Arial"/>
              </a:rPr>
              <a:t>ny Hansowi Sub von Kulumbach</a:t>
            </a:r>
            <a:endParaRPr lang="pl-PL" sz="1200" dirty="0">
              <a:cs typeface="Arial"/>
            </a:endParaRPr>
          </a:p>
        </p:txBody>
      </p:sp>
      <p:sp>
        <p:nvSpPr>
          <p:cNvPr id="9" name="Dymek mowy: prostokąt z zaokrąglonymi rogami 8">
            <a:extLst>
              <a:ext uri="{FF2B5EF4-FFF2-40B4-BE49-F238E27FC236}">
                <a16:creationId xmlns:a16="http://schemas.microsoft.com/office/drawing/2014/main" id="{A86B4946-5726-4F0C-8B37-47F84C4C113E}"/>
              </a:ext>
            </a:extLst>
          </p:cNvPr>
          <p:cNvSpPr/>
          <p:nvPr/>
        </p:nvSpPr>
        <p:spPr>
          <a:xfrm>
            <a:off x="270654" y="610232"/>
            <a:ext cx="2167386" cy="76559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pl-PL" sz="1400" b="1" dirty="0">
                <a:latin typeface="Palatino Linotype"/>
              </a:rPr>
              <a:t>ZŁOTY WIEK </a:t>
            </a:r>
            <a:endParaRPr lang="pl-PL" sz="1400" dirty="0">
              <a:latin typeface="Arial"/>
              <a:cs typeface="Arial"/>
            </a:endParaRPr>
          </a:p>
          <a:p>
            <a:pPr algn="ctr"/>
            <a:r>
              <a:rPr lang="pl-PL" sz="1400" b="1" dirty="0">
                <a:latin typeface="Palatino Linotype"/>
              </a:rPr>
              <a:t>RZECZYPOSPOLITEJ</a:t>
            </a:r>
            <a:endParaRPr lang="pl-PL" sz="1400" dirty="0">
              <a:cs typeface="Arial"/>
            </a:endParaRPr>
          </a:p>
        </p:txBody>
      </p:sp>
      <p:sp>
        <p:nvSpPr>
          <p:cNvPr id="10" name="Dymek mowy: prostokąt z zaokrąglonymi rogami 9">
            <a:extLst>
              <a:ext uri="{FF2B5EF4-FFF2-40B4-BE49-F238E27FC236}">
                <a16:creationId xmlns:a16="http://schemas.microsoft.com/office/drawing/2014/main" id="{3CEDC46C-604A-4E90-A08E-8320942BDF77}"/>
              </a:ext>
            </a:extLst>
          </p:cNvPr>
          <p:cNvSpPr/>
          <p:nvPr/>
        </p:nvSpPr>
        <p:spPr>
          <a:xfrm>
            <a:off x="2591698" y="548231"/>
            <a:ext cx="3159423" cy="894990"/>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pl-PL" sz="1400" b="1" dirty="0">
                <a:latin typeface="Palatino Linotype" pitchFamily="18" charset="0"/>
              </a:rPr>
              <a:t>SILNA POZYCJA PAŃSTWA NA ARENIE MIĘDZYNARODOWEJ</a:t>
            </a:r>
          </a:p>
        </p:txBody>
      </p:sp>
      <p:sp>
        <p:nvSpPr>
          <p:cNvPr id="11" name="Dymek mowy: prostokąt z zaokrąglonymi rogami 10">
            <a:extLst>
              <a:ext uri="{FF2B5EF4-FFF2-40B4-BE49-F238E27FC236}">
                <a16:creationId xmlns:a16="http://schemas.microsoft.com/office/drawing/2014/main" id="{ECE6CA90-847B-4B03-B5C8-C4B0DBB11BDC}"/>
              </a:ext>
            </a:extLst>
          </p:cNvPr>
          <p:cNvSpPr/>
          <p:nvPr/>
        </p:nvSpPr>
        <p:spPr>
          <a:xfrm>
            <a:off x="421616" y="3769656"/>
            <a:ext cx="1660585" cy="765595"/>
          </a:xfrm>
          <a:prstGeom prst="wedgeRoundRectCallou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200" b="1" dirty="0">
                <a:latin typeface="Palatino Linotype"/>
              </a:rPr>
              <a:t>DZIAŁALNOŚĆ ARTYSTYCZNA  </a:t>
            </a:r>
            <a:endParaRPr lang="pl-PL" sz="1200" dirty="0">
              <a:latin typeface="Arial"/>
              <a:cs typeface="Arial"/>
            </a:endParaRPr>
          </a:p>
          <a:p>
            <a:pPr algn="ctr"/>
            <a:r>
              <a:rPr lang="pl-PL" sz="1200" b="1" dirty="0">
                <a:latin typeface="Palatino Linotype"/>
              </a:rPr>
              <a:t>WITA STWOSZA</a:t>
            </a:r>
            <a:endParaRPr lang="pl-PL" sz="1200" dirty="0">
              <a:cs typeface="Arial"/>
            </a:endParaRPr>
          </a:p>
        </p:txBody>
      </p:sp>
      <p:sp>
        <p:nvSpPr>
          <p:cNvPr id="12" name="Dymek mowy: prostokąt z zaokrąglonymi rogami 11">
            <a:extLst>
              <a:ext uri="{FF2B5EF4-FFF2-40B4-BE49-F238E27FC236}">
                <a16:creationId xmlns:a16="http://schemas.microsoft.com/office/drawing/2014/main" id="{D13DD700-37BE-4F53-8877-E22896C4C68C}"/>
              </a:ext>
            </a:extLst>
          </p:cNvPr>
          <p:cNvSpPr/>
          <p:nvPr/>
        </p:nvSpPr>
        <p:spPr>
          <a:xfrm>
            <a:off x="2405692" y="3920618"/>
            <a:ext cx="2167386" cy="765595"/>
          </a:xfrm>
          <a:prstGeom prst="wedgeRoundRectCallou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200" b="1" dirty="0">
                <a:latin typeface="Palatino Linotype"/>
              </a:rPr>
              <a:t>UKOŃCZENIE KAPLICY </a:t>
            </a:r>
            <a:endParaRPr lang="pl-PL" sz="1200" dirty="0">
              <a:latin typeface="Arial"/>
              <a:cs typeface="Arial"/>
            </a:endParaRPr>
          </a:p>
          <a:p>
            <a:pPr algn="ctr"/>
            <a:r>
              <a:rPr lang="pl-PL" sz="1200" b="1" dirty="0">
                <a:latin typeface="Palatino Linotype"/>
              </a:rPr>
              <a:t>ZYGMUNTOWSKIEJ</a:t>
            </a:r>
            <a:endParaRPr lang="pl-PL" sz="1200" dirty="0">
              <a:cs typeface="Arial"/>
            </a:endParaRPr>
          </a:p>
        </p:txBody>
      </p:sp>
      <p:sp>
        <p:nvSpPr>
          <p:cNvPr id="13" name="Dymek mowy: prostokąt z zaokrąglonymi rogami 12">
            <a:extLst>
              <a:ext uri="{FF2B5EF4-FFF2-40B4-BE49-F238E27FC236}">
                <a16:creationId xmlns:a16="http://schemas.microsoft.com/office/drawing/2014/main" id="{C1C80BED-BAA3-4DAB-8FCC-CC033AA42A69}"/>
              </a:ext>
            </a:extLst>
          </p:cNvPr>
          <p:cNvSpPr/>
          <p:nvPr/>
        </p:nvSpPr>
        <p:spPr>
          <a:xfrm>
            <a:off x="2923276" y="2939363"/>
            <a:ext cx="2167386" cy="765595"/>
          </a:xfrm>
          <a:prstGeom prst="wedgeRoundRectCallou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200" b="1" dirty="0">
                <a:latin typeface="Palatino Linotype"/>
              </a:rPr>
              <a:t>ROZWÓJ PRZYWILEJÓW SZLACHECKICH</a:t>
            </a:r>
            <a:endParaRPr lang="pl-PL" sz="1200" dirty="0"/>
          </a:p>
        </p:txBody>
      </p:sp>
      <p:sp>
        <p:nvSpPr>
          <p:cNvPr id="14" name="Dymek mowy: prostokąt z zaokrąglonymi rogami 13">
            <a:extLst>
              <a:ext uri="{FF2B5EF4-FFF2-40B4-BE49-F238E27FC236}">
                <a16:creationId xmlns:a16="http://schemas.microsoft.com/office/drawing/2014/main" id="{E7BFFDFC-AF22-431B-A5E2-0B1650F3177A}"/>
              </a:ext>
            </a:extLst>
          </p:cNvPr>
          <p:cNvSpPr/>
          <p:nvPr/>
        </p:nvSpPr>
        <p:spPr>
          <a:xfrm>
            <a:off x="2923276" y="1807146"/>
            <a:ext cx="2523225" cy="765595"/>
          </a:xfrm>
          <a:prstGeom prst="wedgeRoundRectCallou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400" b="1" dirty="0">
                <a:latin typeface="Palatino Linotype"/>
              </a:rPr>
              <a:t>PANOWANIE </a:t>
            </a:r>
            <a:endParaRPr lang="pl-PL" sz="1400" dirty="0">
              <a:latin typeface="Arial"/>
              <a:cs typeface="Arial"/>
            </a:endParaRPr>
          </a:p>
          <a:p>
            <a:pPr algn="ctr"/>
            <a:r>
              <a:rPr lang="pl-PL" sz="1400" b="1" dirty="0">
                <a:latin typeface="Palatino Linotype"/>
              </a:rPr>
              <a:t> DYNASTII </a:t>
            </a:r>
            <a:endParaRPr lang="pl-PL" sz="1400" dirty="0">
              <a:latin typeface="Arial"/>
              <a:cs typeface="Arial"/>
            </a:endParaRPr>
          </a:p>
          <a:p>
            <a:pPr algn="ctr"/>
            <a:r>
              <a:rPr lang="pl-PL" sz="1400" b="1" dirty="0">
                <a:latin typeface="Palatino Linotype"/>
              </a:rPr>
              <a:t>JAGIELLONÓW</a:t>
            </a:r>
            <a:endParaRPr lang="pl-PL" sz="1400" dirty="0">
              <a:cs typeface="Arial"/>
            </a:endParaRPr>
          </a:p>
        </p:txBody>
      </p:sp>
    </p:spTree>
    <p:extLst>
      <p:ext uri="{BB962C8B-B14F-4D97-AF65-F5344CB8AC3E}">
        <p14:creationId xmlns:p14="http://schemas.microsoft.com/office/powerpoint/2010/main" val="4260802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1CAD866E-C865-400E-A555-6739044EDC06}"/>
              </a:ext>
            </a:extLst>
          </p:cNvPr>
          <p:cNvSpPr>
            <a:spLocks noGrp="1"/>
          </p:cNvSpPr>
          <p:nvPr>
            <p:ph type="sldNum" sz="quarter" idx="10"/>
          </p:nvPr>
        </p:nvSpPr>
        <p:spPr/>
        <p:txBody>
          <a:bodyPr/>
          <a:lstStyle/>
          <a:p>
            <a:fld id="{B161C61E-CE9A-4FB6-8AF3-F6D1C94808DB}" type="slidenum">
              <a:rPr lang="pl-PL" smtClean="0"/>
              <a:pPr/>
              <a:t>4</a:t>
            </a:fld>
            <a:endParaRPr lang="pl-PL" dirty="0"/>
          </a:p>
        </p:txBody>
      </p:sp>
      <p:sp>
        <p:nvSpPr>
          <p:cNvPr id="3" name="Symbol zastępczy tekstu 2">
            <a:extLst>
              <a:ext uri="{FF2B5EF4-FFF2-40B4-BE49-F238E27FC236}">
                <a16:creationId xmlns:a16="http://schemas.microsoft.com/office/drawing/2014/main" id="{740931AE-35FD-4AC0-BBEB-2FF6788EFA9F}"/>
              </a:ext>
            </a:extLst>
          </p:cNvPr>
          <p:cNvSpPr>
            <a:spLocks noGrp="1"/>
          </p:cNvSpPr>
          <p:nvPr>
            <p:ph type="body" sz="quarter" idx="12"/>
          </p:nvPr>
        </p:nvSpPr>
        <p:spPr/>
        <p:txBody>
          <a:bodyPr/>
          <a:lstStyle/>
          <a:p>
            <a:r>
              <a:rPr lang="pl-PL" dirty="0"/>
              <a:t>Mikołaj Kopernik</a:t>
            </a:r>
          </a:p>
        </p:txBody>
      </p:sp>
      <p:sp>
        <p:nvSpPr>
          <p:cNvPr id="4" name="Prostokąt: zaokrąglone rogi 115">
            <a:extLst>
              <a:ext uri="{FF2B5EF4-FFF2-40B4-BE49-F238E27FC236}">
                <a16:creationId xmlns:a16="http://schemas.microsoft.com/office/drawing/2014/main" id="{0DFB0B94-8BEB-4D5D-ABAD-B82AFD4D48B0}"/>
              </a:ext>
            </a:extLst>
          </p:cNvPr>
          <p:cNvSpPr/>
          <p:nvPr/>
        </p:nvSpPr>
        <p:spPr>
          <a:xfrm>
            <a:off x="1366899" y="609441"/>
            <a:ext cx="5170319" cy="528206"/>
          </a:xfrm>
          <a:prstGeom prst="roundRect">
            <a:avLst/>
          </a:prstGeom>
          <a:solidFill>
            <a:srgbClr val="C4478D"/>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0" i="0" u="none" strike="noStrike" kern="1200" cap="none" spc="0" normalizeH="0" baseline="0" noProof="0" dirty="0">
                <a:ln>
                  <a:noFill/>
                </a:ln>
                <a:effectLst/>
                <a:uLnTx/>
                <a:uFillTx/>
                <a:latin typeface="Palatino Linotype"/>
                <a:ea typeface="+mn-lt"/>
                <a:cs typeface="Arial"/>
              </a:rPr>
              <a:t>KRZYŻACY I KSIĘSTWO WARMIŃSKIE</a:t>
            </a:r>
            <a:endParaRPr kumimoji="0" lang="pl-PL" sz="2000" b="0" i="0" u="none" strike="noStrike" kern="1200" cap="none" spc="0" normalizeH="0" baseline="0" noProof="0" dirty="0">
              <a:ln>
                <a:noFill/>
              </a:ln>
              <a:effectLst/>
              <a:uLnTx/>
              <a:uFillTx/>
              <a:latin typeface="Palatino Linotype"/>
              <a:ea typeface="+mn-ea"/>
              <a:cs typeface="+mn-cs"/>
            </a:endParaRPr>
          </a:p>
        </p:txBody>
      </p:sp>
      <p:pic>
        <p:nvPicPr>
          <p:cNvPr id="5" name="Symbol zastępczy zawartości 9" descr="Obraz zawierający mapa&#10;&#10;Opis wygenerowany automatycznie">
            <a:extLst>
              <a:ext uri="{FF2B5EF4-FFF2-40B4-BE49-F238E27FC236}">
                <a16:creationId xmlns:a16="http://schemas.microsoft.com/office/drawing/2014/main" id="{F3071C36-C520-4658-9F25-9338312C4E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654" y="1324795"/>
            <a:ext cx="4561233" cy="3520337"/>
          </a:xfrm>
          <a:prstGeom prst="rect">
            <a:avLst/>
          </a:prstGeom>
        </p:spPr>
      </p:pic>
      <p:pic>
        <p:nvPicPr>
          <p:cNvPr id="6" name="Obraz 2" descr="Obraz zawierający tekst&#10;&#10;Opis wygenerowany automatycznie">
            <a:extLst>
              <a:ext uri="{FF2B5EF4-FFF2-40B4-BE49-F238E27FC236}">
                <a16:creationId xmlns:a16="http://schemas.microsoft.com/office/drawing/2014/main" id="{D101F2EA-632B-499B-AE05-D3952A986C27}"/>
              </a:ext>
            </a:extLst>
          </p:cNvPr>
          <p:cNvPicPr>
            <a:picLocks noChangeAspect="1"/>
          </p:cNvPicPr>
          <p:nvPr/>
        </p:nvPicPr>
        <p:blipFill>
          <a:blip r:embed="rId4" cstate="print"/>
          <a:stretch>
            <a:fillRect/>
          </a:stretch>
        </p:blipFill>
        <p:spPr>
          <a:xfrm>
            <a:off x="6974456" y="605942"/>
            <a:ext cx="985570" cy="1429952"/>
          </a:xfrm>
          <a:prstGeom prst="rect">
            <a:avLst/>
          </a:prstGeom>
        </p:spPr>
      </p:pic>
      <p:sp>
        <p:nvSpPr>
          <p:cNvPr id="7" name="Prostokąt: zaokrąglone rogi po przekątnej 1443">
            <a:extLst>
              <a:ext uri="{FF2B5EF4-FFF2-40B4-BE49-F238E27FC236}">
                <a16:creationId xmlns:a16="http://schemas.microsoft.com/office/drawing/2014/main" id="{D33FF6CE-1E12-4EBF-83EE-443E12863C49}"/>
              </a:ext>
            </a:extLst>
          </p:cNvPr>
          <p:cNvSpPr/>
          <p:nvPr/>
        </p:nvSpPr>
        <p:spPr>
          <a:xfrm>
            <a:off x="5356452" y="2203492"/>
            <a:ext cx="3244560" cy="2587725"/>
          </a:xfrm>
          <a:prstGeom prst="flowChartAlternateProcess">
            <a:avLst/>
          </a:prstGeom>
          <a:solidFill>
            <a:srgbClr val="673685"/>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171450" indent="-171450" algn="just">
              <a:buFont typeface="Wingdings"/>
              <a:buChar char="Ø"/>
              <a:defRPr/>
            </a:pPr>
            <a:r>
              <a:rPr lang="pl-PL" sz="1200" dirty="0">
                <a:solidFill>
                  <a:srgbClr val="FAF5F5"/>
                </a:solidFill>
                <a:latin typeface="Palatino Linotype"/>
              </a:rPr>
              <a:t>PROBLEM WEWNĘTRZNY POLSKI</a:t>
            </a:r>
            <a:endParaRPr lang="pl-PL">
              <a:solidFill>
                <a:srgbClr val="FAF5F5"/>
              </a:solidFill>
              <a:latin typeface="Palatino Linotype"/>
              <a:cs typeface="Arial"/>
            </a:endParaRPr>
          </a:p>
          <a:p>
            <a:pPr algn="just">
              <a:defRPr/>
            </a:pPr>
            <a:endParaRPr lang="pl-PL" sz="1200" dirty="0">
              <a:solidFill>
                <a:srgbClr val="FAF5F5"/>
              </a:solidFill>
              <a:latin typeface="Palatino Linotype"/>
              <a:cs typeface="Arial"/>
            </a:endParaRPr>
          </a:p>
          <a:p>
            <a:pPr marL="171450" indent="-171450" algn="just">
              <a:buFont typeface="Wingdings"/>
              <a:buChar char="Ø"/>
              <a:defRPr/>
            </a:pPr>
            <a:r>
              <a:rPr kumimoji="0" lang="pl-PL" sz="1200" b="0" i="0" u="none" strike="noStrike" kern="1200" cap="none" spc="0" normalizeH="0" baseline="0" noProof="0" dirty="0">
                <a:ln>
                  <a:noFill/>
                </a:ln>
                <a:solidFill>
                  <a:srgbClr val="FAF5F5"/>
                </a:solidFill>
                <a:effectLst/>
                <a:uLnTx/>
                <a:uFillTx/>
                <a:latin typeface="Palatino Linotype"/>
              </a:rPr>
              <a:t>KSIĘSTWO POWSTAŁO W 1466 ROKU I MIAŁO PROBLEMY Z UNIFIKACJĄ Z </a:t>
            </a:r>
            <a:r>
              <a:rPr lang="pl-PL" sz="1200" dirty="0">
                <a:solidFill>
                  <a:srgbClr val="FAF5F5"/>
                </a:solidFill>
                <a:latin typeface="Palatino Linotype"/>
              </a:rPr>
              <a:t>RESZTĄ</a:t>
            </a:r>
            <a:r>
              <a:rPr kumimoji="0" lang="pl-PL" sz="1200" b="0" i="0" u="none" strike="noStrike" kern="1200" cap="none" spc="0" normalizeH="0" baseline="0" noProof="0" dirty="0">
                <a:ln>
                  <a:noFill/>
                </a:ln>
                <a:solidFill>
                  <a:srgbClr val="FAF5F5"/>
                </a:solidFill>
                <a:effectLst/>
                <a:uLnTx/>
                <a:uFillTx/>
                <a:latin typeface="Palatino Linotype"/>
              </a:rPr>
              <a:t> PAŃSTWA </a:t>
            </a:r>
            <a:r>
              <a:rPr lang="pl-PL" sz="1200" dirty="0">
                <a:solidFill>
                  <a:srgbClr val="FAF5F5"/>
                </a:solidFill>
                <a:latin typeface="Palatino Linotype"/>
              </a:rPr>
              <a:t>POLSKIEGO</a:t>
            </a:r>
            <a:endParaRPr lang="pl-PL" sz="1200" dirty="0">
              <a:solidFill>
                <a:srgbClr val="FAF5F5"/>
              </a:solidFill>
              <a:latin typeface="Palatino Linotype"/>
              <a:cs typeface="Arial"/>
            </a:endParaRPr>
          </a:p>
          <a:p>
            <a:pPr algn="just">
              <a:defRPr/>
            </a:pPr>
            <a:endParaRPr lang="pl-PL" sz="1200" dirty="0">
              <a:solidFill>
                <a:srgbClr val="FAF5F5"/>
              </a:solidFill>
              <a:latin typeface="Palatino Linotype"/>
              <a:cs typeface="Arial"/>
            </a:endParaRPr>
          </a:p>
          <a:p>
            <a:pPr marL="171450" marR="0" lvl="0" indent="-171450" algn="just" defTabSz="914400">
              <a:lnSpc>
                <a:spcPct val="100000"/>
              </a:lnSpc>
              <a:spcBef>
                <a:spcPts val="0"/>
              </a:spcBef>
              <a:spcAft>
                <a:spcPts val="0"/>
              </a:spcAft>
              <a:buClrTx/>
              <a:buSzTx/>
              <a:buFont typeface="Wingdings"/>
              <a:buChar char="Ø"/>
              <a:tabLst/>
              <a:defRPr/>
            </a:pPr>
            <a:r>
              <a:rPr lang="pl-PL" sz="1200" dirty="0">
                <a:solidFill>
                  <a:srgbClr val="FAF5F5"/>
                </a:solidFill>
                <a:latin typeface="Palatino Linotype"/>
              </a:rPr>
              <a:t>WROGIE</a:t>
            </a:r>
            <a:r>
              <a:rPr kumimoji="0" lang="pl-PL" sz="1200" b="0" i="0" u="none" strike="noStrike" kern="1200" cap="none" spc="0" normalizeH="0" baseline="0" noProof="0" dirty="0">
                <a:ln>
                  <a:noFill/>
                </a:ln>
                <a:solidFill>
                  <a:srgbClr val="FAF5F5"/>
                </a:solidFill>
                <a:effectLst/>
                <a:uLnTx/>
                <a:uFillTx/>
                <a:latin typeface="Palatino Linotype"/>
              </a:rPr>
              <a:t> DZIAŁANIA WIELKICH MISTRZÓW ZAKONNYCH W SFERZE EKONOMICZNEJ, NA PRZYKŁAD WYPUSZCZANIE W OBIEG MONET O ZANIŻONEJ WARTOŚCI KRUSZCU</a:t>
            </a:r>
            <a:endParaRPr lang="pl-PL" sz="1200" b="0" i="0" u="none" strike="noStrike" kern="1200" cap="none" spc="0" normalizeH="0" baseline="0" noProof="0">
              <a:ln>
                <a:noFill/>
              </a:ln>
              <a:solidFill>
                <a:srgbClr val="FAF5F5"/>
              </a:solidFill>
              <a:effectLst/>
              <a:uLnTx/>
              <a:uFillTx/>
              <a:latin typeface="Palatino Linotype"/>
              <a:cs typeface="Arial"/>
            </a:endParaRPr>
          </a:p>
        </p:txBody>
      </p:sp>
    </p:spTree>
    <p:extLst>
      <p:ext uri="{BB962C8B-B14F-4D97-AF65-F5344CB8AC3E}">
        <p14:creationId xmlns:p14="http://schemas.microsoft.com/office/powerpoint/2010/main" val="3878981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F6634253-537D-4535-8A59-4E4E03689BB1}"/>
              </a:ext>
            </a:extLst>
          </p:cNvPr>
          <p:cNvSpPr>
            <a:spLocks noGrp="1"/>
          </p:cNvSpPr>
          <p:nvPr>
            <p:ph type="sldNum" sz="quarter" idx="10"/>
          </p:nvPr>
        </p:nvSpPr>
        <p:spPr/>
        <p:txBody>
          <a:bodyPr/>
          <a:lstStyle/>
          <a:p>
            <a:fld id="{B161C61E-CE9A-4FB6-8AF3-F6D1C94808DB}" type="slidenum">
              <a:rPr lang="pl-PL" smtClean="0"/>
              <a:pPr/>
              <a:t>5</a:t>
            </a:fld>
            <a:endParaRPr lang="pl-PL" dirty="0"/>
          </a:p>
        </p:txBody>
      </p:sp>
      <p:sp>
        <p:nvSpPr>
          <p:cNvPr id="3" name="Symbol zastępczy tekstu 2">
            <a:extLst>
              <a:ext uri="{FF2B5EF4-FFF2-40B4-BE49-F238E27FC236}">
                <a16:creationId xmlns:a16="http://schemas.microsoft.com/office/drawing/2014/main" id="{2EC9521A-F2AD-4CD0-9C9B-9CF4B0B72CC2}"/>
              </a:ext>
            </a:extLst>
          </p:cNvPr>
          <p:cNvSpPr>
            <a:spLocks noGrp="1"/>
          </p:cNvSpPr>
          <p:nvPr>
            <p:ph type="body" sz="quarter" idx="12"/>
          </p:nvPr>
        </p:nvSpPr>
        <p:spPr/>
        <p:txBody>
          <a:bodyPr/>
          <a:lstStyle/>
          <a:p>
            <a:r>
              <a:rPr lang="pl-PL" dirty="0"/>
              <a:t>Mikołaj Kopernik</a:t>
            </a:r>
          </a:p>
        </p:txBody>
      </p:sp>
      <p:pic>
        <p:nvPicPr>
          <p:cNvPr id="4" name="Obraz 3">
            <a:extLst>
              <a:ext uri="{FF2B5EF4-FFF2-40B4-BE49-F238E27FC236}">
                <a16:creationId xmlns:a16="http://schemas.microsoft.com/office/drawing/2014/main" id="{14CAF363-F06E-490C-99F9-EAD6430C25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710" t="39231" r="21894" b="8039"/>
          <a:stretch/>
        </p:blipFill>
        <p:spPr>
          <a:xfrm>
            <a:off x="687736" y="512195"/>
            <a:ext cx="4492742" cy="4259290"/>
          </a:xfrm>
          <a:prstGeom prst="ellipse">
            <a:avLst/>
          </a:prstGeom>
        </p:spPr>
      </p:pic>
      <p:sp>
        <p:nvSpPr>
          <p:cNvPr id="5" name="Prostokąt: zaokrąglone rogi 4">
            <a:extLst>
              <a:ext uri="{FF2B5EF4-FFF2-40B4-BE49-F238E27FC236}">
                <a16:creationId xmlns:a16="http://schemas.microsoft.com/office/drawing/2014/main" id="{015514EB-24B2-44E8-8A92-A8066DBFFB15}"/>
              </a:ext>
            </a:extLst>
          </p:cNvPr>
          <p:cNvSpPr/>
          <p:nvPr/>
        </p:nvSpPr>
        <p:spPr>
          <a:xfrm>
            <a:off x="4152542" y="3737394"/>
            <a:ext cx="2188950" cy="355840"/>
          </a:xfrm>
          <a:prstGeom prst="roundRect">
            <a:avLst/>
          </a:prstGeom>
          <a:solidFill>
            <a:srgbClr val="C4478D"/>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400">
                <a:latin typeface="Palatino linotype"/>
                <a:cs typeface="Arial"/>
              </a:rPr>
              <a:t>ZMARŁ W 1543 ROKU</a:t>
            </a:r>
            <a:r>
              <a:rPr lang="pl-PL" sz="1400">
                <a:cs typeface="Arial"/>
              </a:rPr>
              <a:t> </a:t>
            </a:r>
            <a:endParaRPr lang="pl-PL" sz="1400"/>
          </a:p>
        </p:txBody>
      </p:sp>
      <p:sp>
        <p:nvSpPr>
          <p:cNvPr id="6" name="Prostokąt: zaokrąglone rogi 5">
            <a:extLst>
              <a:ext uri="{FF2B5EF4-FFF2-40B4-BE49-F238E27FC236}">
                <a16:creationId xmlns:a16="http://schemas.microsoft.com/office/drawing/2014/main" id="{E41669E9-C77D-4E7D-AF88-694AC374C87D}"/>
              </a:ext>
            </a:extLst>
          </p:cNvPr>
          <p:cNvSpPr/>
          <p:nvPr/>
        </p:nvSpPr>
        <p:spPr>
          <a:xfrm>
            <a:off x="3936880" y="513272"/>
            <a:ext cx="2404611" cy="593066"/>
          </a:xfrm>
          <a:prstGeom prst="roundRect">
            <a:avLst/>
          </a:prstGeom>
          <a:solidFill>
            <a:srgbClr val="673685"/>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400" dirty="0">
                <a:solidFill>
                  <a:srgbClr val="FAF5F5"/>
                </a:solidFill>
                <a:latin typeface="Palatino linotype"/>
                <a:cs typeface="Arial"/>
              </a:rPr>
              <a:t>URODZIŁ SIĘ W TORUNIU  W 1473 ROKU </a:t>
            </a:r>
            <a:endParaRPr lang="pl-PL" sz="1400" dirty="0">
              <a:solidFill>
                <a:srgbClr val="FAF5F5"/>
              </a:solidFill>
              <a:latin typeface="Palatino linotype"/>
            </a:endParaRPr>
          </a:p>
        </p:txBody>
      </p:sp>
      <p:sp>
        <p:nvSpPr>
          <p:cNvPr id="7" name="Prostokąt: zaokrąglone rogi 6">
            <a:extLst>
              <a:ext uri="{FF2B5EF4-FFF2-40B4-BE49-F238E27FC236}">
                <a16:creationId xmlns:a16="http://schemas.microsoft.com/office/drawing/2014/main" id="{89CA74D5-C85A-4252-8AB4-0C67A2986EF8}"/>
              </a:ext>
            </a:extLst>
          </p:cNvPr>
          <p:cNvSpPr/>
          <p:nvPr/>
        </p:nvSpPr>
        <p:spPr>
          <a:xfrm>
            <a:off x="4670126" y="1289649"/>
            <a:ext cx="3342734" cy="765595"/>
          </a:xfrm>
          <a:prstGeom prst="roundRect">
            <a:avLst/>
          </a:prstGeom>
          <a:solidFill>
            <a:srgbClr val="C4478D"/>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400" dirty="0">
                <a:cs typeface="Arial"/>
              </a:rPr>
              <a:t>P</a:t>
            </a:r>
            <a:r>
              <a:rPr lang="pl-PL" sz="1400" dirty="0">
                <a:latin typeface="Palatino linotype"/>
                <a:cs typeface="Arial"/>
              </a:rPr>
              <a:t>O ŚMIERCI OJCA OPIEKOWAŁ SIĘ NIM WUJ ŁUKASZ WATZENRODE – BISKUP WARMIŃSKI</a:t>
            </a:r>
            <a:r>
              <a:rPr lang="pl-PL" sz="1400" dirty="0">
                <a:cs typeface="Arial"/>
              </a:rPr>
              <a:t> </a:t>
            </a:r>
            <a:endParaRPr lang="pl-PL" sz="1400" dirty="0"/>
          </a:p>
        </p:txBody>
      </p:sp>
      <p:sp>
        <p:nvSpPr>
          <p:cNvPr id="8" name="Prostokąt: zaokrąglone rogi 7">
            <a:extLst>
              <a:ext uri="{FF2B5EF4-FFF2-40B4-BE49-F238E27FC236}">
                <a16:creationId xmlns:a16="http://schemas.microsoft.com/office/drawing/2014/main" id="{0D8A589D-69BF-40E0-B229-3CC9095B4E96}"/>
              </a:ext>
            </a:extLst>
          </p:cNvPr>
          <p:cNvSpPr/>
          <p:nvPr/>
        </p:nvSpPr>
        <p:spPr>
          <a:xfrm>
            <a:off x="4928917" y="2206205"/>
            <a:ext cx="4065194" cy="603850"/>
          </a:xfrm>
          <a:prstGeom prst="roundRect">
            <a:avLst/>
          </a:prstGeom>
          <a:solidFill>
            <a:srgbClr val="4697C1"/>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400">
                <a:latin typeface="Palatino linotype"/>
                <a:cs typeface="Arial"/>
              </a:rPr>
              <a:t>WIĘKSZOŚĆ ŻYCIA SPĘDZIŁ NA WARMII JAKO KANONIK KAPITUŁY WARMIŃSKIEJ </a:t>
            </a:r>
            <a:endParaRPr lang="pl-PL">
              <a:latin typeface="Palatino linotype"/>
              <a:cs typeface="Arial"/>
            </a:endParaRPr>
          </a:p>
        </p:txBody>
      </p:sp>
      <p:sp>
        <p:nvSpPr>
          <p:cNvPr id="9" name="Prostokąt: zaokrąglone rogi 8">
            <a:extLst>
              <a:ext uri="{FF2B5EF4-FFF2-40B4-BE49-F238E27FC236}">
                <a16:creationId xmlns:a16="http://schemas.microsoft.com/office/drawing/2014/main" id="{0597330A-8A42-49FB-AB78-5AF6B45E546F}"/>
              </a:ext>
            </a:extLst>
          </p:cNvPr>
          <p:cNvSpPr/>
          <p:nvPr/>
        </p:nvSpPr>
        <p:spPr>
          <a:xfrm>
            <a:off x="4810305" y="3025713"/>
            <a:ext cx="3752487" cy="603850"/>
          </a:xfrm>
          <a:prstGeom prst="roundRect">
            <a:avLst/>
          </a:prstGeom>
          <a:solidFill>
            <a:srgbClr val="673685"/>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r>
              <a:rPr lang="pl-PL" sz="1400" dirty="0">
                <a:solidFill>
                  <a:srgbClr val="FAF5F5"/>
                </a:solidFill>
                <a:latin typeface="Palatino linotype"/>
                <a:cs typeface="Calibri"/>
              </a:rPr>
              <a:t>BYŁ SEKRETARZEM I MEDYKIEM NA ZAMKU W LIDZBARKU WARMIŃSKIM</a:t>
            </a:r>
            <a:endParaRPr lang="pl-PL" sz="1400" dirty="0">
              <a:solidFill>
                <a:srgbClr val="FAF5F5"/>
              </a:solidFill>
              <a:latin typeface="Palatino linotype"/>
              <a:cs typeface="Arial"/>
            </a:endParaRPr>
          </a:p>
        </p:txBody>
      </p:sp>
      <p:sp>
        <p:nvSpPr>
          <p:cNvPr id="10" name="Prostokąt: zaokrąglone rogi 9">
            <a:extLst>
              <a:ext uri="{FF2B5EF4-FFF2-40B4-BE49-F238E27FC236}">
                <a16:creationId xmlns:a16="http://schemas.microsoft.com/office/drawing/2014/main" id="{E953CA1D-388A-493F-96B2-095EB4C02708}"/>
              </a:ext>
            </a:extLst>
          </p:cNvPr>
          <p:cNvSpPr/>
          <p:nvPr/>
        </p:nvSpPr>
        <p:spPr>
          <a:xfrm>
            <a:off x="3408513" y="4222628"/>
            <a:ext cx="4722957" cy="603850"/>
          </a:xfrm>
          <a:prstGeom prst="roundRect">
            <a:avLst/>
          </a:prstGeom>
          <a:solidFill>
            <a:srgbClr val="4697C1"/>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r>
              <a:rPr lang="pl-PL" sz="1400">
                <a:latin typeface="Palatino linotype"/>
                <a:cs typeface="Arial"/>
              </a:rPr>
              <a:t>JEGO GRÓB ZOSTAŁ ODNALEZIONY W 2005 ROKU W KATEDRZE WE FROMBORKU</a:t>
            </a:r>
            <a:endParaRPr lang="pl-PL" sz="1400">
              <a:latin typeface="Palatino linotype"/>
              <a:cs typeface="Calibri"/>
            </a:endParaRPr>
          </a:p>
        </p:txBody>
      </p:sp>
    </p:spTree>
    <p:extLst>
      <p:ext uri="{BB962C8B-B14F-4D97-AF65-F5344CB8AC3E}">
        <p14:creationId xmlns:p14="http://schemas.microsoft.com/office/powerpoint/2010/main" val="3083067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4A7F3A9-38AF-4646-AA71-97D483C6482A}"/>
              </a:ext>
            </a:extLst>
          </p:cNvPr>
          <p:cNvSpPr>
            <a:spLocks noGrp="1"/>
          </p:cNvSpPr>
          <p:nvPr>
            <p:ph type="sldNum" sz="quarter" idx="10"/>
          </p:nvPr>
        </p:nvSpPr>
        <p:spPr/>
        <p:txBody>
          <a:bodyPr/>
          <a:lstStyle/>
          <a:p>
            <a:fld id="{B161C61E-CE9A-4FB6-8AF3-F6D1C94808DB}" type="slidenum">
              <a:rPr lang="pl-PL" smtClean="0"/>
              <a:pPr/>
              <a:t>6</a:t>
            </a:fld>
            <a:endParaRPr lang="pl-PL" dirty="0"/>
          </a:p>
        </p:txBody>
      </p:sp>
      <p:sp>
        <p:nvSpPr>
          <p:cNvPr id="3" name="Symbol zastępczy tekstu 2">
            <a:extLst>
              <a:ext uri="{FF2B5EF4-FFF2-40B4-BE49-F238E27FC236}">
                <a16:creationId xmlns:a16="http://schemas.microsoft.com/office/drawing/2014/main" id="{6E62E620-22E3-4B81-A23C-F78BD3503D02}"/>
              </a:ext>
            </a:extLst>
          </p:cNvPr>
          <p:cNvSpPr>
            <a:spLocks noGrp="1"/>
          </p:cNvSpPr>
          <p:nvPr>
            <p:ph type="body" sz="quarter" idx="12"/>
          </p:nvPr>
        </p:nvSpPr>
        <p:spPr/>
        <p:txBody>
          <a:bodyPr/>
          <a:lstStyle/>
          <a:p>
            <a:r>
              <a:rPr lang="pl-PL" dirty="0"/>
              <a:t>Mikołaj Kopernik</a:t>
            </a:r>
          </a:p>
        </p:txBody>
      </p:sp>
      <p:graphicFrame>
        <p:nvGraphicFramePr>
          <p:cNvPr id="4" name="Diagram 4">
            <a:extLst>
              <a:ext uri="{FF2B5EF4-FFF2-40B4-BE49-F238E27FC236}">
                <a16:creationId xmlns:a16="http://schemas.microsoft.com/office/drawing/2014/main" id="{56AD93B8-2CCC-4007-881C-CD0FA78A7CF2}"/>
              </a:ext>
            </a:extLst>
          </p:cNvPr>
          <p:cNvGraphicFramePr/>
          <p:nvPr>
            <p:extLst>
              <p:ext uri="{D42A27DB-BD31-4B8C-83A1-F6EECF244321}">
                <p14:modId xmlns:p14="http://schemas.microsoft.com/office/powerpoint/2010/main" val="2298915368"/>
              </p:ext>
            </p:extLst>
          </p:nvPr>
        </p:nvGraphicFramePr>
        <p:xfrm>
          <a:off x="2922198" y="462592"/>
          <a:ext cx="5714999" cy="4541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rostokąt: zaokrąglone rogi 4">
            <a:extLst>
              <a:ext uri="{FF2B5EF4-FFF2-40B4-BE49-F238E27FC236}">
                <a16:creationId xmlns:a16="http://schemas.microsoft.com/office/drawing/2014/main" id="{5B20510C-24C1-4423-BF6F-C007CDECA918}"/>
              </a:ext>
            </a:extLst>
          </p:cNvPr>
          <p:cNvSpPr/>
          <p:nvPr/>
        </p:nvSpPr>
        <p:spPr>
          <a:xfrm>
            <a:off x="502489" y="1661662"/>
            <a:ext cx="1779196" cy="1574321"/>
          </a:xfrm>
          <a:prstGeom prst="roundRect">
            <a:avLst/>
          </a:prstGeom>
          <a:solidFill>
            <a:srgbClr val="C4478D"/>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b="1">
                <a:latin typeface="Palatino linotype"/>
                <a:cs typeface="Arial"/>
              </a:rPr>
              <a:t>EDUKACJA KOPERNIKA</a:t>
            </a:r>
            <a:endParaRPr lang="pl-PL" b="1">
              <a:latin typeface="Palatino linotype"/>
            </a:endParaRPr>
          </a:p>
        </p:txBody>
      </p:sp>
    </p:spTree>
    <p:extLst>
      <p:ext uri="{BB962C8B-B14F-4D97-AF65-F5344CB8AC3E}">
        <p14:creationId xmlns:p14="http://schemas.microsoft.com/office/powerpoint/2010/main" val="2520776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96144373-381C-4B4F-A21C-DA95E65B2BA9}"/>
              </a:ext>
            </a:extLst>
          </p:cNvPr>
          <p:cNvSpPr>
            <a:spLocks noGrp="1"/>
          </p:cNvSpPr>
          <p:nvPr>
            <p:ph type="sldNum" sz="quarter" idx="10"/>
          </p:nvPr>
        </p:nvSpPr>
        <p:spPr/>
        <p:txBody>
          <a:bodyPr/>
          <a:lstStyle/>
          <a:p>
            <a:fld id="{B161C61E-CE9A-4FB6-8AF3-F6D1C94808DB}" type="slidenum">
              <a:rPr lang="pl-PL" smtClean="0"/>
              <a:pPr/>
              <a:t>7</a:t>
            </a:fld>
            <a:endParaRPr lang="pl-PL" dirty="0"/>
          </a:p>
        </p:txBody>
      </p:sp>
      <p:sp>
        <p:nvSpPr>
          <p:cNvPr id="3" name="Symbol zastępczy tekstu 2">
            <a:extLst>
              <a:ext uri="{FF2B5EF4-FFF2-40B4-BE49-F238E27FC236}">
                <a16:creationId xmlns:a16="http://schemas.microsoft.com/office/drawing/2014/main" id="{C00B2485-4AA5-4EF7-A45C-073015C7E59A}"/>
              </a:ext>
            </a:extLst>
          </p:cNvPr>
          <p:cNvSpPr>
            <a:spLocks noGrp="1"/>
          </p:cNvSpPr>
          <p:nvPr>
            <p:ph type="body" sz="quarter" idx="12"/>
          </p:nvPr>
        </p:nvSpPr>
        <p:spPr/>
        <p:txBody>
          <a:bodyPr/>
          <a:lstStyle/>
          <a:p>
            <a:r>
              <a:rPr lang="pl-PL" dirty="0"/>
              <a:t>Mikołaj Kopernik</a:t>
            </a:r>
          </a:p>
        </p:txBody>
      </p:sp>
      <p:sp>
        <p:nvSpPr>
          <p:cNvPr id="4" name="Prostokąt: zaokrąglone rogi 3">
            <a:extLst>
              <a:ext uri="{FF2B5EF4-FFF2-40B4-BE49-F238E27FC236}">
                <a16:creationId xmlns:a16="http://schemas.microsoft.com/office/drawing/2014/main" id="{74AD517C-6A58-4069-86CE-9A54525047DD}"/>
              </a:ext>
            </a:extLst>
          </p:cNvPr>
          <p:cNvSpPr/>
          <p:nvPr/>
        </p:nvSpPr>
        <p:spPr>
          <a:xfrm>
            <a:off x="1613140" y="960769"/>
            <a:ext cx="5833611" cy="36985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pl-PL"/>
          </a:p>
        </p:txBody>
      </p:sp>
      <p:pic>
        <p:nvPicPr>
          <p:cNvPr id="5" name="Obraz 5" descr="Obraz zawierający tekst, wewnątrz, stare&#10;&#10;Opis wygenerowany automatycznie">
            <a:extLst>
              <a:ext uri="{FF2B5EF4-FFF2-40B4-BE49-F238E27FC236}">
                <a16:creationId xmlns:a16="http://schemas.microsoft.com/office/drawing/2014/main" id="{76F3E3ED-522C-499A-8AEA-A831A6D69384}"/>
              </a:ext>
            </a:extLst>
          </p:cNvPr>
          <p:cNvPicPr>
            <a:picLocks noChangeAspect="1"/>
          </p:cNvPicPr>
          <p:nvPr/>
        </p:nvPicPr>
        <p:blipFill>
          <a:blip r:embed="rId3" cstate="print"/>
          <a:stretch>
            <a:fillRect/>
          </a:stretch>
        </p:blipFill>
        <p:spPr>
          <a:xfrm>
            <a:off x="2132881" y="1052431"/>
            <a:ext cx="4835103" cy="3523874"/>
          </a:xfrm>
          <a:prstGeom prst="rect">
            <a:avLst/>
          </a:prstGeom>
        </p:spPr>
      </p:pic>
      <p:sp>
        <p:nvSpPr>
          <p:cNvPr id="6" name="Prostokąt: zaokrąglone rogi 5">
            <a:extLst>
              <a:ext uri="{FF2B5EF4-FFF2-40B4-BE49-F238E27FC236}">
                <a16:creationId xmlns:a16="http://schemas.microsoft.com/office/drawing/2014/main" id="{18AB6EF7-D4C6-4358-9523-E1FC9F4315B9}"/>
              </a:ext>
            </a:extLst>
          </p:cNvPr>
          <p:cNvSpPr/>
          <p:nvPr/>
        </p:nvSpPr>
        <p:spPr>
          <a:xfrm>
            <a:off x="6377275" y="613224"/>
            <a:ext cx="1864425" cy="873424"/>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200" dirty="0">
                <a:latin typeface="Palatino Linotype"/>
                <a:cs typeface="Arial"/>
              </a:rPr>
              <a:t>TWÓRCA TEORII HELIOCENTRYCZNEJ</a:t>
            </a:r>
            <a:endParaRPr lang="pl-PL" sz="1200" dirty="0">
              <a:latin typeface="Palatino Linotype"/>
            </a:endParaRPr>
          </a:p>
        </p:txBody>
      </p:sp>
      <p:sp>
        <p:nvSpPr>
          <p:cNvPr id="7" name="Prostokąt: zaokrąglone rogi 6">
            <a:extLst>
              <a:ext uri="{FF2B5EF4-FFF2-40B4-BE49-F238E27FC236}">
                <a16:creationId xmlns:a16="http://schemas.microsoft.com/office/drawing/2014/main" id="{450C4DA5-27A3-48D9-B327-4DC6EEA77916}"/>
              </a:ext>
            </a:extLst>
          </p:cNvPr>
          <p:cNvSpPr/>
          <p:nvPr/>
        </p:nvSpPr>
        <p:spPr>
          <a:xfrm>
            <a:off x="774762" y="1588877"/>
            <a:ext cx="1682150" cy="1056735"/>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endParaRPr lang="pl-PL" sz="1200" dirty="0">
              <a:latin typeface="Palatino Linotype"/>
              <a:cs typeface="Arial"/>
            </a:endParaRPr>
          </a:p>
          <a:p>
            <a:pPr algn="ctr"/>
            <a:r>
              <a:rPr lang="pl-PL" sz="1200" dirty="0">
                <a:latin typeface="Palatino Linotype"/>
                <a:cs typeface="Arial"/>
              </a:rPr>
              <a:t>"O OBROTACH" POWSTAJE W LATACH </a:t>
            </a:r>
          </a:p>
          <a:p>
            <a:pPr algn="ctr"/>
            <a:r>
              <a:rPr lang="pl-PL" sz="1200" dirty="0">
                <a:latin typeface="Palatino Linotype"/>
                <a:cs typeface="Arial"/>
              </a:rPr>
              <a:t>1515-1530</a:t>
            </a:r>
            <a:endParaRPr lang="pl-PL" dirty="0"/>
          </a:p>
        </p:txBody>
      </p:sp>
      <p:sp>
        <p:nvSpPr>
          <p:cNvPr id="8" name="Prostokąt: zaokrąglone rogi 7">
            <a:extLst>
              <a:ext uri="{FF2B5EF4-FFF2-40B4-BE49-F238E27FC236}">
                <a16:creationId xmlns:a16="http://schemas.microsoft.com/office/drawing/2014/main" id="{BDB8E73F-88E3-4585-A3AB-E1DCCA988D3B}"/>
              </a:ext>
            </a:extLst>
          </p:cNvPr>
          <p:cNvSpPr/>
          <p:nvPr/>
        </p:nvSpPr>
        <p:spPr>
          <a:xfrm>
            <a:off x="6522110" y="1966282"/>
            <a:ext cx="2188951" cy="1369442"/>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200" dirty="0">
                <a:latin typeface="Palatino Linotype"/>
                <a:cs typeface="Arial"/>
              </a:rPr>
              <a:t>"O OBROTACH SFER NIEBIESKICH" </a:t>
            </a:r>
          </a:p>
          <a:p>
            <a:pPr algn="ctr"/>
            <a:r>
              <a:rPr lang="pl-PL" sz="1200" dirty="0">
                <a:latin typeface="Palatino Linotype"/>
                <a:cs typeface="Arial"/>
              </a:rPr>
              <a:t>OPUBLIKOWANO </a:t>
            </a:r>
          </a:p>
          <a:p>
            <a:pPr algn="ctr"/>
            <a:r>
              <a:rPr lang="pl-PL" sz="1200" dirty="0">
                <a:latin typeface="Palatino Linotype"/>
                <a:cs typeface="Arial"/>
              </a:rPr>
              <a:t>W 1543 ROKU W NORYMBERDZE</a:t>
            </a:r>
            <a:endParaRPr lang="pl-PL" dirty="0"/>
          </a:p>
        </p:txBody>
      </p:sp>
      <p:sp>
        <p:nvSpPr>
          <p:cNvPr id="9" name="Prostokąt: zaokrąglone rogi 8">
            <a:extLst>
              <a:ext uri="{FF2B5EF4-FFF2-40B4-BE49-F238E27FC236}">
                <a16:creationId xmlns:a16="http://schemas.microsoft.com/office/drawing/2014/main" id="{7B53AE9E-FB50-428B-B67C-20FDE266478C}"/>
              </a:ext>
            </a:extLst>
          </p:cNvPr>
          <p:cNvSpPr/>
          <p:nvPr/>
        </p:nvSpPr>
        <p:spPr>
          <a:xfrm>
            <a:off x="5821213" y="3670000"/>
            <a:ext cx="2242866" cy="120769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200" dirty="0">
                <a:latin typeface="Palatino Linotype"/>
              </a:rPr>
              <a:t>1616 – 1822 „O OBROTACH SFER NIEBIESKICH” WPISANE DO INDEKSU KSIĄG ZAKAZANYCH</a:t>
            </a:r>
          </a:p>
          <a:p>
            <a:pPr algn="ctr"/>
            <a:endParaRPr lang="pl-PL" sz="1200" dirty="0">
              <a:latin typeface="Palatino Linotype"/>
              <a:cs typeface="Arial"/>
            </a:endParaRPr>
          </a:p>
        </p:txBody>
      </p:sp>
      <p:sp>
        <p:nvSpPr>
          <p:cNvPr id="10" name="Prostokąt: zaokrąglone rogi 9">
            <a:extLst>
              <a:ext uri="{FF2B5EF4-FFF2-40B4-BE49-F238E27FC236}">
                <a16:creationId xmlns:a16="http://schemas.microsoft.com/office/drawing/2014/main" id="{228BF868-411B-4443-B968-0168E009468F}"/>
              </a:ext>
            </a:extLst>
          </p:cNvPr>
          <p:cNvSpPr/>
          <p:nvPr/>
        </p:nvSpPr>
        <p:spPr>
          <a:xfrm>
            <a:off x="472836" y="3109284"/>
            <a:ext cx="1746848" cy="99203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200" dirty="0">
                <a:latin typeface="Palatino Linotype"/>
                <a:cs typeface="Arial"/>
              </a:rPr>
              <a:t>DZIEŁO ZADEDYKOWANE PAPIEŻOWI PAWŁOWI III</a:t>
            </a:r>
            <a:endParaRPr lang="pl-PL" sz="1200" dirty="0">
              <a:latin typeface="Palatino Linotype"/>
            </a:endParaRPr>
          </a:p>
        </p:txBody>
      </p:sp>
      <p:sp>
        <p:nvSpPr>
          <p:cNvPr id="11" name="Prostokąt: zaokrąglone rogi 10">
            <a:extLst>
              <a:ext uri="{FF2B5EF4-FFF2-40B4-BE49-F238E27FC236}">
                <a16:creationId xmlns:a16="http://schemas.microsoft.com/office/drawing/2014/main" id="{3045329A-DB0E-4CC6-B7BB-0D6217E16FA8}"/>
              </a:ext>
            </a:extLst>
          </p:cNvPr>
          <p:cNvSpPr/>
          <p:nvPr/>
        </p:nvSpPr>
        <p:spPr>
          <a:xfrm>
            <a:off x="1968980" y="529446"/>
            <a:ext cx="3730922" cy="700896"/>
          </a:xfrm>
          <a:prstGeom prst="roundRect">
            <a:avLst/>
          </a:prstGeom>
          <a:solidFill>
            <a:srgbClr val="4697C1"/>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2000" dirty="0">
                <a:latin typeface="Palatino Linotype"/>
                <a:ea typeface="+mn-lt"/>
                <a:cs typeface="+mn-lt"/>
              </a:rPr>
              <a:t>KOPERNIK I ASTRONOMIA</a:t>
            </a:r>
            <a:endParaRPr lang="pl-PL" sz="2000" dirty="0">
              <a:latin typeface="Palatino Linotype"/>
            </a:endParaRPr>
          </a:p>
        </p:txBody>
      </p:sp>
    </p:spTree>
    <p:extLst>
      <p:ext uri="{BB962C8B-B14F-4D97-AF65-F5344CB8AC3E}">
        <p14:creationId xmlns:p14="http://schemas.microsoft.com/office/powerpoint/2010/main" val="2406119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8CEF045-61EF-4B86-82ED-C39EFCBB361C}"/>
              </a:ext>
            </a:extLst>
          </p:cNvPr>
          <p:cNvSpPr>
            <a:spLocks noGrp="1"/>
          </p:cNvSpPr>
          <p:nvPr>
            <p:ph type="sldNum" sz="quarter" idx="10"/>
          </p:nvPr>
        </p:nvSpPr>
        <p:spPr/>
        <p:txBody>
          <a:bodyPr/>
          <a:lstStyle/>
          <a:p>
            <a:fld id="{B161C61E-CE9A-4FB6-8AF3-F6D1C94808DB}" type="slidenum">
              <a:rPr lang="pl-PL" smtClean="0"/>
              <a:pPr/>
              <a:t>8</a:t>
            </a:fld>
            <a:endParaRPr lang="pl-PL" dirty="0"/>
          </a:p>
        </p:txBody>
      </p:sp>
      <p:sp>
        <p:nvSpPr>
          <p:cNvPr id="3" name="Symbol zastępczy tekstu 2">
            <a:extLst>
              <a:ext uri="{FF2B5EF4-FFF2-40B4-BE49-F238E27FC236}">
                <a16:creationId xmlns:a16="http://schemas.microsoft.com/office/drawing/2014/main" id="{2990AAAA-5F10-4F52-8F20-011BBE181E98}"/>
              </a:ext>
            </a:extLst>
          </p:cNvPr>
          <p:cNvSpPr>
            <a:spLocks noGrp="1"/>
          </p:cNvSpPr>
          <p:nvPr>
            <p:ph type="body" sz="quarter" idx="12"/>
          </p:nvPr>
        </p:nvSpPr>
        <p:spPr/>
        <p:txBody>
          <a:bodyPr/>
          <a:lstStyle/>
          <a:p>
            <a:r>
              <a:rPr lang="pl-PL" dirty="0"/>
              <a:t>Mikołaj Kopernik</a:t>
            </a:r>
          </a:p>
        </p:txBody>
      </p:sp>
      <p:sp>
        <p:nvSpPr>
          <p:cNvPr id="4" name="Owal 3">
            <a:extLst>
              <a:ext uri="{FF2B5EF4-FFF2-40B4-BE49-F238E27FC236}">
                <a16:creationId xmlns:a16="http://schemas.microsoft.com/office/drawing/2014/main" id="{E41BD3E6-34AF-44CF-AFED-31F39A151E43}"/>
              </a:ext>
            </a:extLst>
          </p:cNvPr>
          <p:cNvSpPr/>
          <p:nvPr/>
        </p:nvSpPr>
        <p:spPr>
          <a:xfrm>
            <a:off x="416224" y="1154864"/>
            <a:ext cx="3450564" cy="338586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Prostokąt: zaokrąglone rogi 4">
            <a:extLst>
              <a:ext uri="{FF2B5EF4-FFF2-40B4-BE49-F238E27FC236}">
                <a16:creationId xmlns:a16="http://schemas.microsoft.com/office/drawing/2014/main" id="{7AD5227F-80BE-4C47-9D10-850BD55A80DF}"/>
              </a:ext>
            </a:extLst>
          </p:cNvPr>
          <p:cNvSpPr/>
          <p:nvPr/>
        </p:nvSpPr>
        <p:spPr>
          <a:xfrm>
            <a:off x="2896319" y="551012"/>
            <a:ext cx="3353517" cy="539151"/>
          </a:xfrm>
          <a:prstGeom prst="roundRect">
            <a:avLst/>
          </a:prstGeom>
          <a:solidFill>
            <a:srgbClr val="C4478D"/>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0" i="0" u="none" strike="noStrike" kern="1200" cap="none" spc="0" normalizeH="0" baseline="0" noProof="0" dirty="0">
                <a:ln>
                  <a:noFill/>
                </a:ln>
                <a:effectLst/>
                <a:uLnTx/>
                <a:uFillTx/>
                <a:latin typeface="Palatino Linotype"/>
                <a:ea typeface="+mn-lt"/>
                <a:cs typeface="Arial"/>
              </a:rPr>
              <a:t>KOPERNIK I MEDYCYNA</a:t>
            </a:r>
            <a:endParaRPr kumimoji="0" lang="pl-PL" sz="2000" b="0" i="0" u="none" strike="noStrike" kern="1200" cap="none" spc="0" normalizeH="0" baseline="0" noProof="0" dirty="0">
              <a:ln>
                <a:noFill/>
              </a:ln>
              <a:effectLst/>
              <a:uLnTx/>
              <a:uFillTx/>
              <a:latin typeface="Palatino Linotype"/>
              <a:ea typeface="+mn-ea"/>
              <a:cs typeface="+mn-cs"/>
            </a:endParaRPr>
          </a:p>
        </p:txBody>
      </p:sp>
      <p:sp>
        <p:nvSpPr>
          <p:cNvPr id="6" name="Owal 5">
            <a:extLst>
              <a:ext uri="{FF2B5EF4-FFF2-40B4-BE49-F238E27FC236}">
                <a16:creationId xmlns:a16="http://schemas.microsoft.com/office/drawing/2014/main" id="{1D5B45DA-D6E5-444B-AC30-BB38FC0DA043}"/>
              </a:ext>
            </a:extLst>
          </p:cNvPr>
          <p:cNvSpPr/>
          <p:nvPr/>
        </p:nvSpPr>
        <p:spPr>
          <a:xfrm>
            <a:off x="4020450" y="1286953"/>
            <a:ext cx="2232083" cy="2210518"/>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prstClr val="black"/>
                </a:solidFill>
                <a:effectLst/>
                <a:uLnTx/>
                <a:uFillTx/>
                <a:latin typeface="Palatino Linotype"/>
                <a:ea typeface="+mn-ea"/>
                <a:cs typeface="Arial"/>
              </a:rPr>
              <a:t>MEDYK PRZY BISKUPSTWIE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prstClr val="black"/>
                </a:solidFill>
                <a:effectLst/>
                <a:uLnTx/>
                <a:uFillTx/>
                <a:latin typeface="Palatino Linotype"/>
                <a:ea typeface="+mn-ea"/>
                <a:cs typeface="Arial"/>
              </a:rPr>
              <a:t>WARMIŃSKIM</a:t>
            </a:r>
            <a:r>
              <a:rPr kumimoji="0" lang="pl-PL" sz="1800" b="0" i="0" u="none" strike="noStrike" kern="1200" cap="none" spc="0" normalizeH="0" baseline="0" noProof="0" dirty="0">
                <a:ln>
                  <a:noFill/>
                </a:ln>
                <a:solidFill>
                  <a:prstClr val="black"/>
                </a:solidFill>
                <a:effectLst/>
                <a:uLnTx/>
                <a:uFillTx/>
                <a:latin typeface="Palatino Linotype"/>
                <a:ea typeface="+mn-ea"/>
                <a:cs typeface="Arial"/>
              </a:rPr>
              <a:t> </a:t>
            </a:r>
          </a:p>
        </p:txBody>
      </p:sp>
      <p:sp>
        <p:nvSpPr>
          <p:cNvPr id="7" name="Owal 6">
            <a:extLst>
              <a:ext uri="{FF2B5EF4-FFF2-40B4-BE49-F238E27FC236}">
                <a16:creationId xmlns:a16="http://schemas.microsoft.com/office/drawing/2014/main" id="{3D66654C-9302-44F5-A2A6-CE70A2ABCD5E}"/>
              </a:ext>
            </a:extLst>
          </p:cNvPr>
          <p:cNvSpPr/>
          <p:nvPr/>
        </p:nvSpPr>
        <p:spPr>
          <a:xfrm>
            <a:off x="5918259" y="2947538"/>
            <a:ext cx="2145819" cy="201642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a:ln>
                  <a:noFill/>
                </a:ln>
                <a:solidFill>
                  <a:prstClr val="black"/>
                </a:solidFill>
                <a:effectLst/>
                <a:uLnTx/>
                <a:uFillTx/>
                <a:latin typeface="Palatino Linotype"/>
                <a:ea typeface="+mn-ea"/>
                <a:cs typeface="Arial"/>
              </a:rPr>
              <a:t>W 1519 ROKU POWIERZONO MU ZWALCZANIE EPIDEMII</a:t>
            </a:r>
            <a:endParaRPr kumimoji="0" lang="pl-PL" sz="1200" b="0" i="0" u="none" strike="noStrike" kern="1200" cap="none" spc="0" normalizeH="0" baseline="0" noProof="0">
              <a:ln>
                <a:noFill/>
              </a:ln>
              <a:solidFill>
                <a:prstClr val="black"/>
              </a:solidFill>
              <a:effectLst/>
              <a:uLnTx/>
              <a:uFillTx/>
              <a:latin typeface="Palatino Linotype"/>
              <a:ea typeface="+mn-ea"/>
              <a:cs typeface="Arial"/>
            </a:endParaRPr>
          </a:p>
        </p:txBody>
      </p:sp>
      <p:sp>
        <p:nvSpPr>
          <p:cNvPr id="8" name="Owal 7">
            <a:extLst>
              <a:ext uri="{FF2B5EF4-FFF2-40B4-BE49-F238E27FC236}">
                <a16:creationId xmlns:a16="http://schemas.microsoft.com/office/drawing/2014/main" id="{AC22723D-D015-43C1-8FCF-2B7A17EC325B}"/>
              </a:ext>
            </a:extLst>
          </p:cNvPr>
          <p:cNvSpPr/>
          <p:nvPr/>
        </p:nvSpPr>
        <p:spPr>
          <a:xfrm>
            <a:off x="6381930" y="553708"/>
            <a:ext cx="2329130" cy="2296781"/>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lvl="0" algn="ctr">
              <a:defRPr/>
            </a:pPr>
            <a:endParaRPr lang="pl-PL" i="1" dirty="0"/>
          </a:p>
          <a:p>
            <a:pPr lvl="0" algn="ctr">
              <a:defRPr/>
            </a:pPr>
            <a:r>
              <a:rPr lang="pl-PL" sz="1400" dirty="0">
                <a:latin typeface="Palatino Linotype" pitchFamily="18" charset="0"/>
              </a:rPr>
              <a:t>XV/XVI WIEK – WIARA WE WPŁYW GWIAZD NA ZDROWIE CZŁOWIEKA</a:t>
            </a:r>
            <a:endParaRPr kumimoji="0" lang="pl-PL" sz="1800" b="0" i="0" u="none" strike="noStrike" kern="1200" cap="none" spc="0" normalizeH="0" baseline="0" noProof="0" dirty="0">
              <a:ln>
                <a:noFill/>
              </a:ln>
              <a:solidFill>
                <a:prstClr val="black"/>
              </a:solidFill>
              <a:effectLst/>
              <a:uLnTx/>
              <a:uFillTx/>
              <a:latin typeface="Palatino Linotype"/>
              <a:ea typeface="+mn-ea"/>
              <a:cs typeface="+mn-cs"/>
            </a:endParaRPr>
          </a:p>
        </p:txBody>
      </p:sp>
      <p:pic>
        <p:nvPicPr>
          <p:cNvPr id="9" name="Obraz 8" descr="Obraz zawierający tekst, książka&#10;&#10;Opis wygenerowany automatycznie">
            <a:extLst>
              <a:ext uri="{FF2B5EF4-FFF2-40B4-BE49-F238E27FC236}">
                <a16:creationId xmlns:a16="http://schemas.microsoft.com/office/drawing/2014/main" id="{0B767412-C391-419C-A466-6AA8876D9E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6" t="872" r="4133" b="4847"/>
          <a:stretch/>
        </p:blipFill>
        <p:spPr>
          <a:xfrm>
            <a:off x="414898" y="1206486"/>
            <a:ext cx="3349742" cy="3267253"/>
          </a:xfrm>
          <a:prstGeom prst="flowChartConnector">
            <a:avLst/>
          </a:prstGeom>
        </p:spPr>
      </p:pic>
    </p:spTree>
    <p:extLst>
      <p:ext uri="{BB962C8B-B14F-4D97-AF65-F5344CB8AC3E}">
        <p14:creationId xmlns:p14="http://schemas.microsoft.com/office/powerpoint/2010/main" val="3068003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4FEF54C8-9574-4670-8B3F-75A7DC6914D4}"/>
              </a:ext>
            </a:extLst>
          </p:cNvPr>
          <p:cNvSpPr>
            <a:spLocks noGrp="1"/>
          </p:cNvSpPr>
          <p:nvPr>
            <p:ph type="sldNum" sz="quarter" idx="10"/>
          </p:nvPr>
        </p:nvSpPr>
        <p:spPr/>
        <p:txBody>
          <a:bodyPr/>
          <a:lstStyle/>
          <a:p>
            <a:fld id="{B161C61E-CE9A-4FB6-8AF3-F6D1C94808DB}" type="slidenum">
              <a:rPr lang="pl-PL" smtClean="0"/>
              <a:pPr/>
              <a:t>9</a:t>
            </a:fld>
            <a:endParaRPr lang="pl-PL" dirty="0"/>
          </a:p>
        </p:txBody>
      </p:sp>
      <p:sp>
        <p:nvSpPr>
          <p:cNvPr id="3" name="Symbol zastępczy tekstu 2">
            <a:extLst>
              <a:ext uri="{FF2B5EF4-FFF2-40B4-BE49-F238E27FC236}">
                <a16:creationId xmlns:a16="http://schemas.microsoft.com/office/drawing/2014/main" id="{87C95F0A-0F80-4B57-B210-0F0C3B164A9C}"/>
              </a:ext>
            </a:extLst>
          </p:cNvPr>
          <p:cNvSpPr>
            <a:spLocks noGrp="1"/>
          </p:cNvSpPr>
          <p:nvPr>
            <p:ph type="body" sz="quarter" idx="12"/>
          </p:nvPr>
        </p:nvSpPr>
        <p:spPr/>
        <p:txBody>
          <a:bodyPr/>
          <a:lstStyle/>
          <a:p>
            <a:r>
              <a:rPr lang="pl-PL" dirty="0"/>
              <a:t>Mikołaj Kopernik</a:t>
            </a:r>
          </a:p>
        </p:txBody>
      </p:sp>
      <p:sp>
        <p:nvSpPr>
          <p:cNvPr id="4" name="Prostokąt: zaokrąglone rogi 3">
            <a:extLst>
              <a:ext uri="{FF2B5EF4-FFF2-40B4-BE49-F238E27FC236}">
                <a16:creationId xmlns:a16="http://schemas.microsoft.com/office/drawing/2014/main" id="{16C71290-EF84-4693-A233-7D75FB5367CF}"/>
              </a:ext>
            </a:extLst>
          </p:cNvPr>
          <p:cNvSpPr/>
          <p:nvPr/>
        </p:nvSpPr>
        <p:spPr>
          <a:xfrm>
            <a:off x="944593" y="604927"/>
            <a:ext cx="3148640" cy="560717"/>
          </a:xfrm>
          <a:prstGeom prst="roundRect">
            <a:avLst/>
          </a:prstGeom>
          <a:solidFill>
            <a:srgbClr val="C4478D"/>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a:latin typeface="Palatino Linotype"/>
                <a:ea typeface="+mn-lt"/>
                <a:cs typeface="+mn-lt"/>
              </a:rPr>
              <a:t>KOPERNIK I MEDYCYNA</a:t>
            </a:r>
            <a:endParaRPr lang="pl-PL">
              <a:latin typeface="Palatino Linotype"/>
            </a:endParaRPr>
          </a:p>
        </p:txBody>
      </p:sp>
      <p:sp>
        <p:nvSpPr>
          <p:cNvPr id="5" name="Owal 4">
            <a:extLst>
              <a:ext uri="{FF2B5EF4-FFF2-40B4-BE49-F238E27FC236}">
                <a16:creationId xmlns:a16="http://schemas.microsoft.com/office/drawing/2014/main" id="{A444BE81-0688-41A4-8D5A-913A00EF18E2}"/>
              </a:ext>
            </a:extLst>
          </p:cNvPr>
          <p:cNvSpPr/>
          <p:nvPr/>
        </p:nvSpPr>
        <p:spPr>
          <a:xfrm>
            <a:off x="95431" y="1826104"/>
            <a:ext cx="1606669" cy="1466490"/>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000">
                <a:latin typeface="Palatino Linotype"/>
                <a:cs typeface="Arial"/>
              </a:rPr>
              <a:t>BYŁ MEDYKIEM PRZY BISKUPSTWIE WARMIŃSKIM </a:t>
            </a:r>
          </a:p>
        </p:txBody>
      </p:sp>
      <p:sp>
        <p:nvSpPr>
          <p:cNvPr id="6" name="Owal 5">
            <a:extLst>
              <a:ext uri="{FF2B5EF4-FFF2-40B4-BE49-F238E27FC236}">
                <a16:creationId xmlns:a16="http://schemas.microsoft.com/office/drawing/2014/main" id="{A6AC4FB9-1AF4-4849-AC6A-9699C0018234}"/>
              </a:ext>
            </a:extLst>
          </p:cNvPr>
          <p:cNvSpPr/>
          <p:nvPr/>
        </p:nvSpPr>
        <p:spPr>
          <a:xfrm>
            <a:off x="1346259" y="3130850"/>
            <a:ext cx="1606669" cy="1520405"/>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000">
                <a:latin typeface="Palatino Linotype"/>
                <a:cs typeface="Arial"/>
              </a:rPr>
              <a:t>W 1519 ROKU POWIERZONO MU ZWALCZANIE EPIDEMII</a:t>
            </a:r>
            <a:endParaRPr lang="pl-PL" sz="1000">
              <a:latin typeface="Palatino Linotype"/>
            </a:endParaRPr>
          </a:p>
        </p:txBody>
      </p:sp>
      <p:sp>
        <p:nvSpPr>
          <p:cNvPr id="7" name="Owal 6">
            <a:extLst>
              <a:ext uri="{FF2B5EF4-FFF2-40B4-BE49-F238E27FC236}">
                <a16:creationId xmlns:a16="http://schemas.microsoft.com/office/drawing/2014/main" id="{E0E94DC5-B890-43C6-B433-190D5AF690B5}"/>
              </a:ext>
            </a:extLst>
          </p:cNvPr>
          <p:cNvSpPr/>
          <p:nvPr/>
        </p:nvSpPr>
        <p:spPr>
          <a:xfrm>
            <a:off x="1799146" y="1330085"/>
            <a:ext cx="1315528" cy="1283179"/>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000">
                <a:latin typeface="Palatino Linotype"/>
                <a:cs typeface="Arial"/>
              </a:rPr>
              <a:t>WIERZONO WE WPŁYW GWIAZD NA ZDROWIE </a:t>
            </a:r>
          </a:p>
        </p:txBody>
      </p:sp>
      <p:pic>
        <p:nvPicPr>
          <p:cNvPr id="8" name="Obraz 7" descr="Obraz zawierający tekst, książka&#10;&#10;Opis wygenerowany automatycznie">
            <a:extLst>
              <a:ext uri="{FF2B5EF4-FFF2-40B4-BE49-F238E27FC236}">
                <a16:creationId xmlns:a16="http://schemas.microsoft.com/office/drawing/2014/main" id="{3B291965-F5F9-481D-B3E2-03F6938139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6" t="872" r="4133" b="4847"/>
          <a:stretch/>
        </p:blipFill>
        <p:spPr>
          <a:xfrm>
            <a:off x="3574323" y="494809"/>
            <a:ext cx="4481958" cy="4356336"/>
          </a:xfrm>
          <a:prstGeom prst="flowChartConnector">
            <a:avLst/>
          </a:prstGeom>
        </p:spPr>
      </p:pic>
      <p:sp>
        <p:nvSpPr>
          <p:cNvPr id="9" name="Owal 8">
            <a:extLst>
              <a:ext uri="{FF2B5EF4-FFF2-40B4-BE49-F238E27FC236}">
                <a16:creationId xmlns:a16="http://schemas.microsoft.com/office/drawing/2014/main" id="{E58F739E-A2AB-4A80-A5D2-67912167DC70}"/>
              </a:ext>
            </a:extLst>
          </p:cNvPr>
          <p:cNvSpPr/>
          <p:nvPr/>
        </p:nvSpPr>
        <p:spPr>
          <a:xfrm>
            <a:off x="6252533" y="2149596"/>
            <a:ext cx="2598705" cy="2544790"/>
          </a:xfrm>
          <a:prstGeom prst="ellipse">
            <a:avLst/>
          </a:prstGeom>
          <a:solidFill>
            <a:srgbClr val="4697C1"/>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pl-PL" sz="1600" b="1">
                <a:latin typeface="Palatino Linotype"/>
                <a:cs typeface="Arial"/>
              </a:rPr>
              <a:t>KWIAT KONWALII SYMBOLEM WIEDZY I SZTUKI MEDYCZNEJ</a:t>
            </a:r>
            <a:r>
              <a:rPr lang="pl-PL" sz="1600">
                <a:latin typeface="Palatino Linotype"/>
                <a:cs typeface="Arial"/>
              </a:rPr>
              <a:t> </a:t>
            </a:r>
            <a:endParaRPr lang="pl-PL" sz="1600">
              <a:latin typeface="Palatino Linotype"/>
            </a:endParaRPr>
          </a:p>
        </p:txBody>
      </p:sp>
    </p:spTree>
    <p:extLst>
      <p:ext uri="{BB962C8B-B14F-4D97-AF65-F5344CB8AC3E}">
        <p14:creationId xmlns:p14="http://schemas.microsoft.com/office/powerpoint/2010/main" val="407909422"/>
      </p:ext>
    </p:extLst>
  </p:cSld>
  <p:clrMapOvr>
    <a:masterClrMapping/>
  </p:clrMapOvr>
</p:sld>
</file>

<file path=ppt/theme/theme1.xml><?xml version="1.0" encoding="utf-8"?>
<a:theme xmlns:a="http://schemas.openxmlformats.org/drawingml/2006/main" name="Slajdy tytułowe">
  <a:themeElements>
    <a:clrScheme name="NBP">
      <a:dk1>
        <a:sysClr val="windowText" lastClr="000000"/>
      </a:dk1>
      <a:lt1>
        <a:sysClr val="window" lastClr="FFFFFF"/>
      </a:lt1>
      <a:dk2>
        <a:srgbClr val="152E52"/>
      </a:dk2>
      <a:lt2>
        <a:srgbClr val="BDAD7D"/>
      </a:lt2>
      <a:accent1>
        <a:srgbClr val="2F578C"/>
      </a:accent1>
      <a:accent2>
        <a:srgbClr val="58873E"/>
      </a:accent2>
      <a:accent3>
        <a:srgbClr val="FFCC00"/>
      </a:accent3>
      <a:accent4>
        <a:srgbClr val="10BBEF"/>
      </a:accent4>
      <a:accent5>
        <a:srgbClr val="CC654E"/>
      </a:accent5>
      <a:accent6>
        <a:srgbClr val="82368C"/>
      </a:accent6>
      <a:hlink>
        <a:srgbClr val="4A74B0"/>
      </a:hlink>
      <a:folHlink>
        <a:srgbClr val="4A74B0"/>
      </a:folHlink>
    </a:clrScheme>
    <a:fontScheme name="Office — klasyczny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Jasnozielony">
      <a:srgbClr val="AFCA0B"/>
    </a:custClr>
    <a:custClr name="Szary">
      <a:srgbClr val="6F6F6F"/>
    </a:custClr>
    <a:custClr name="Łososiowy">
      <a:srgbClr val="E4AA94"/>
    </a:custClr>
    <a:custClr name="Czerwony">
      <a:srgbClr val="E50040"/>
    </a:custClr>
    <a:custClr name="Szare tło">
      <a:srgbClr val="E8E8E8"/>
    </a:custClr>
    <a:custClr name="Szara ramka">
      <a:srgbClr val="C8C8C8"/>
    </a:custClr>
    <a:custClr name="Niebieskie tło">
      <a:srgbClr val="D5EBF5"/>
    </a:custClr>
    <a:custClr name="Niebieska ramka">
      <a:srgbClr val="B4DCEB"/>
    </a:custClr>
    <a:custClr name="Link">
      <a:srgbClr val="4A74B0"/>
    </a:custClr>
    <a:custClr name="Link aktywny">
      <a:srgbClr val="99142E"/>
    </a:custClr>
  </a:custClrLst>
  <a:extLst>
    <a:ext uri="{05A4C25C-085E-4340-85A3-A5531E510DB2}">
      <thm15:themeFamily xmlns:thm15="http://schemas.microsoft.com/office/thememl/2012/main" name="NBP_podstawowa_16x9_przyklady.potx" id="{918E4236-C81F-440A-A312-B71EF695CEB7}" vid="{375E3923-77D8-443A-A544-6863DF55928D}"/>
    </a:ext>
  </a:extLst>
</a:theme>
</file>

<file path=ppt/theme/theme2.xml><?xml version="1.0" encoding="utf-8"?>
<a:theme xmlns:a="http://schemas.openxmlformats.org/drawingml/2006/main" name="Slajdy sekcji">
  <a:themeElements>
    <a:clrScheme name="NBP">
      <a:dk1>
        <a:sysClr val="windowText" lastClr="000000"/>
      </a:dk1>
      <a:lt1>
        <a:sysClr val="window" lastClr="FFFFFF"/>
      </a:lt1>
      <a:dk2>
        <a:srgbClr val="152E52"/>
      </a:dk2>
      <a:lt2>
        <a:srgbClr val="BDAD7D"/>
      </a:lt2>
      <a:accent1>
        <a:srgbClr val="2F578C"/>
      </a:accent1>
      <a:accent2>
        <a:srgbClr val="58873E"/>
      </a:accent2>
      <a:accent3>
        <a:srgbClr val="FFCC00"/>
      </a:accent3>
      <a:accent4>
        <a:srgbClr val="10BBEF"/>
      </a:accent4>
      <a:accent5>
        <a:srgbClr val="CC654E"/>
      </a:accent5>
      <a:accent6>
        <a:srgbClr val="82368C"/>
      </a:accent6>
      <a:hlink>
        <a:srgbClr val="4A74B0"/>
      </a:hlink>
      <a:folHlink>
        <a:srgbClr val="4A74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Jasnozielony">
      <a:srgbClr val="AFCA0B"/>
    </a:custClr>
    <a:custClr name="Szary">
      <a:srgbClr val="6F6F6F"/>
    </a:custClr>
    <a:custClr name="Łososiowy">
      <a:srgbClr val="E4AA94"/>
    </a:custClr>
    <a:custClr name="Czerwony">
      <a:srgbClr val="E50040"/>
    </a:custClr>
    <a:custClr name="Szare tło">
      <a:srgbClr val="E8E8E8"/>
    </a:custClr>
    <a:custClr name="Szara ramka">
      <a:srgbClr val="C8C8C8"/>
    </a:custClr>
    <a:custClr name="Niebieskie tło">
      <a:srgbClr val="D5EBF5"/>
    </a:custClr>
    <a:custClr name="Niebieska ramka">
      <a:srgbClr val="B4DCEB"/>
    </a:custClr>
    <a:custClr name="Link">
      <a:srgbClr val="4A74B0"/>
    </a:custClr>
    <a:custClr name="Link aktywny">
      <a:srgbClr val="99142E"/>
    </a:custClr>
  </a:custClrLst>
  <a:extLst>
    <a:ext uri="{05A4C25C-085E-4340-85A3-A5531E510DB2}">
      <thm15:themeFamily xmlns:thm15="http://schemas.microsoft.com/office/thememl/2012/main" name="NBP_podstawowa_16x9_przyklady.potx" id="{918E4236-C81F-440A-A312-B71EF695CEB7}" vid="{0AA57B80-7697-42AC-AD42-FB274BDC53A5}"/>
    </a:ext>
  </a:extLst>
</a:theme>
</file>

<file path=ppt/theme/theme3.xml><?xml version="1.0" encoding="utf-8"?>
<a:theme xmlns:a="http://schemas.openxmlformats.org/drawingml/2006/main" name="Slajdy treści">
  <a:themeElements>
    <a:clrScheme name="NBP">
      <a:dk1>
        <a:sysClr val="windowText" lastClr="000000"/>
      </a:dk1>
      <a:lt1>
        <a:sysClr val="window" lastClr="FFFFFF"/>
      </a:lt1>
      <a:dk2>
        <a:srgbClr val="152E52"/>
      </a:dk2>
      <a:lt2>
        <a:srgbClr val="BDAD7D"/>
      </a:lt2>
      <a:accent1>
        <a:srgbClr val="2F578C"/>
      </a:accent1>
      <a:accent2>
        <a:srgbClr val="58873E"/>
      </a:accent2>
      <a:accent3>
        <a:srgbClr val="FFCC00"/>
      </a:accent3>
      <a:accent4>
        <a:srgbClr val="10BBEF"/>
      </a:accent4>
      <a:accent5>
        <a:srgbClr val="CC654E"/>
      </a:accent5>
      <a:accent6>
        <a:srgbClr val="82368C"/>
      </a:accent6>
      <a:hlink>
        <a:srgbClr val="4A74B0"/>
      </a:hlink>
      <a:folHlink>
        <a:srgbClr val="4A74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Jasnozielony">
      <a:srgbClr val="AFCA0B"/>
    </a:custClr>
    <a:custClr name="Szary">
      <a:srgbClr val="6F6F6F"/>
    </a:custClr>
    <a:custClr name="Łososiowy">
      <a:srgbClr val="E4AA94"/>
    </a:custClr>
    <a:custClr name="Czerwony">
      <a:srgbClr val="E50040"/>
    </a:custClr>
    <a:custClr name="Szare tło">
      <a:srgbClr val="E8E8E8"/>
    </a:custClr>
    <a:custClr name="Szara ramka">
      <a:srgbClr val="C8C8C8"/>
    </a:custClr>
    <a:custClr name="Niebieskie tło">
      <a:srgbClr val="D5EBF5"/>
    </a:custClr>
    <a:custClr name="Niebieska ramka">
      <a:srgbClr val="B4DCEB"/>
    </a:custClr>
    <a:custClr name="Link">
      <a:srgbClr val="4A74B0"/>
    </a:custClr>
    <a:custClr name="Link aktywny">
      <a:srgbClr val="99142E"/>
    </a:custClr>
  </a:custClrLst>
  <a:extLst>
    <a:ext uri="{05A4C25C-085E-4340-85A3-A5531E510DB2}">
      <thm15:themeFamily xmlns:thm15="http://schemas.microsoft.com/office/thememl/2012/main" name="NBP_podstawowa_16x9_przyklady.potx" id="{918E4236-C81F-440A-A312-B71EF695CEB7}" vid="{0C67D451-EBB2-4EC9-9E8B-29FF173D1EAC}"/>
    </a:ext>
  </a:extLst>
</a:theme>
</file>

<file path=ppt/theme/theme4.xml><?xml version="1.0" encoding="utf-8"?>
<a:theme xmlns:a="http://schemas.openxmlformats.org/drawingml/2006/main" name="Slajdy końcowe - jasne">
  <a:themeElements>
    <a:clrScheme name="NBP">
      <a:dk1>
        <a:sysClr val="windowText" lastClr="000000"/>
      </a:dk1>
      <a:lt1>
        <a:sysClr val="window" lastClr="FFFFFF"/>
      </a:lt1>
      <a:dk2>
        <a:srgbClr val="152E52"/>
      </a:dk2>
      <a:lt2>
        <a:srgbClr val="BDAD7D"/>
      </a:lt2>
      <a:accent1>
        <a:srgbClr val="2F578C"/>
      </a:accent1>
      <a:accent2>
        <a:srgbClr val="58873E"/>
      </a:accent2>
      <a:accent3>
        <a:srgbClr val="FFCC00"/>
      </a:accent3>
      <a:accent4>
        <a:srgbClr val="10BBEF"/>
      </a:accent4>
      <a:accent5>
        <a:srgbClr val="CC654E"/>
      </a:accent5>
      <a:accent6>
        <a:srgbClr val="82368C"/>
      </a:accent6>
      <a:hlink>
        <a:srgbClr val="4A74B0"/>
      </a:hlink>
      <a:folHlink>
        <a:srgbClr val="4A74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Jasnozielony">
      <a:srgbClr val="AFCA0B"/>
    </a:custClr>
    <a:custClr name="Szary">
      <a:srgbClr val="6F6F6F"/>
    </a:custClr>
    <a:custClr name="Łososiowy">
      <a:srgbClr val="E4AA94"/>
    </a:custClr>
    <a:custClr name="Czerwony">
      <a:srgbClr val="E50040"/>
    </a:custClr>
    <a:custClr name="Szare tło">
      <a:srgbClr val="E8E8E8"/>
    </a:custClr>
    <a:custClr name="Szara ramka">
      <a:srgbClr val="C8C8C8"/>
    </a:custClr>
    <a:custClr name="Niebieskie tło">
      <a:srgbClr val="D5EBF5"/>
    </a:custClr>
    <a:custClr name="Niebieska ramka">
      <a:srgbClr val="B4DCEB"/>
    </a:custClr>
    <a:custClr name="Link">
      <a:srgbClr val="4A74B0"/>
    </a:custClr>
    <a:custClr name="Link aktywny">
      <a:srgbClr val="99142E"/>
    </a:custClr>
  </a:custClrLst>
  <a:extLst>
    <a:ext uri="{05A4C25C-085E-4340-85A3-A5531E510DB2}">
      <thm15:themeFamily xmlns:thm15="http://schemas.microsoft.com/office/thememl/2012/main" name="NBP_podstawowa_16x9_przyklady.potx" id="{918E4236-C81F-440A-A312-B71EF695CEB7}" vid="{794719BB-0CA0-47C0-B3A1-83B3517AA159}"/>
    </a:ext>
  </a:extLst>
</a:theme>
</file>

<file path=ppt/theme/theme5.xml><?xml version="1.0" encoding="utf-8"?>
<a:theme xmlns:a="http://schemas.openxmlformats.org/drawingml/2006/main" name="Slajdy końcowe - ciemne">
  <a:themeElements>
    <a:clrScheme name="NBP">
      <a:dk1>
        <a:sysClr val="windowText" lastClr="000000"/>
      </a:dk1>
      <a:lt1>
        <a:sysClr val="window" lastClr="FFFFFF"/>
      </a:lt1>
      <a:dk2>
        <a:srgbClr val="152E52"/>
      </a:dk2>
      <a:lt2>
        <a:srgbClr val="BDAD7D"/>
      </a:lt2>
      <a:accent1>
        <a:srgbClr val="2F578C"/>
      </a:accent1>
      <a:accent2>
        <a:srgbClr val="58873E"/>
      </a:accent2>
      <a:accent3>
        <a:srgbClr val="FFCC00"/>
      </a:accent3>
      <a:accent4>
        <a:srgbClr val="10BBEF"/>
      </a:accent4>
      <a:accent5>
        <a:srgbClr val="CC654E"/>
      </a:accent5>
      <a:accent6>
        <a:srgbClr val="82368C"/>
      </a:accent6>
      <a:hlink>
        <a:srgbClr val="4A74B0"/>
      </a:hlink>
      <a:folHlink>
        <a:srgbClr val="4A74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Jasnozielony">
      <a:srgbClr val="AFCA0B"/>
    </a:custClr>
    <a:custClr name="Szary">
      <a:srgbClr val="6F6F6F"/>
    </a:custClr>
    <a:custClr name="Łososiowy">
      <a:srgbClr val="E4AA94"/>
    </a:custClr>
    <a:custClr name="Czerwony">
      <a:srgbClr val="E50040"/>
    </a:custClr>
    <a:custClr name="Szare tło">
      <a:srgbClr val="E8E8E8"/>
    </a:custClr>
    <a:custClr name="Szara ramka">
      <a:srgbClr val="C8C8C8"/>
    </a:custClr>
    <a:custClr name="Niebieskie tło">
      <a:srgbClr val="D5EBF5"/>
    </a:custClr>
    <a:custClr name="Niebieska ramka">
      <a:srgbClr val="B4DCEB"/>
    </a:custClr>
    <a:custClr name="Link">
      <a:srgbClr val="4A74B0"/>
    </a:custClr>
    <a:custClr name="Link aktywny">
      <a:srgbClr val="99142E"/>
    </a:custClr>
  </a:custClrLst>
  <a:extLst>
    <a:ext uri="{05A4C25C-085E-4340-85A3-A5531E510DB2}">
      <thm15:themeFamily xmlns:thm15="http://schemas.microsoft.com/office/thememl/2012/main" name="NBP_podstawowa_16x9_przyklady.potx" id="{918E4236-C81F-440A-A312-B71EF695CEB7}" vid="{F53CCCBA-906E-41A2-9A6A-D09A5E2012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52E52"/>
      </a:dk2>
      <a:lt2>
        <a:srgbClr val="BDAD7D"/>
      </a:lt2>
      <a:accent1>
        <a:srgbClr val="2F578C"/>
      </a:accent1>
      <a:accent2>
        <a:srgbClr val="58873E"/>
      </a:accent2>
      <a:accent3>
        <a:srgbClr val="FFCC00"/>
      </a:accent3>
      <a:accent4>
        <a:srgbClr val="10BBEF"/>
      </a:accent4>
      <a:accent5>
        <a:srgbClr val="CC654E"/>
      </a:accent5>
      <a:accent6>
        <a:srgbClr val="82368C"/>
      </a:accent6>
      <a:hlink>
        <a:srgbClr val="4A74B0"/>
      </a:hlink>
      <a:folHlink>
        <a:srgbClr val="4A74B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Jasnozielony">
      <a:srgbClr val="AFCA0B"/>
    </a:custClr>
    <a:custClr name="Szary">
      <a:srgbClr val="6F6F6F"/>
    </a:custClr>
    <a:custClr name="Łososiowy">
      <a:srgbClr val="E4AA94"/>
    </a:custClr>
    <a:custClr name="Czerwony">
      <a:srgbClr val="E50040"/>
    </a:custClr>
    <a:custClr name="Szare tło">
      <a:srgbClr val="E8E8E8"/>
    </a:custClr>
    <a:custClr name="Szara ramka">
      <a:srgbClr val="C8C8C8"/>
    </a:custClr>
    <a:custClr name="Niebieskie tło">
      <a:srgbClr val="D5EBF5"/>
    </a:custClr>
    <a:custClr name="Niebieska ramka">
      <a:srgbClr val="B4DCEB"/>
    </a:custClr>
    <a:custClr name="Link">
      <a:srgbClr val="4A74B0"/>
    </a:custClr>
    <a:custClr name="Link aktywny">
      <a:srgbClr val="99142E"/>
    </a:custClr>
  </a:custClr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wic_System_Copyright xmlns="http://schemas.microsoft.com/sharepoint/v3/fields" xsi:nil="true"/>
    <ImageCreateDate xmlns="96B42C34-CB05-4361-9888-1EA5FB0C860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Element zawartości obrazu" ma:contentTypeID="0x0101009148F5A04DDD49CBA7127AADA5FB792B00AADE34325A8B49CDA8BB4DB53328F21400C8A1055E58BAEC45BFC8C66F51690302" ma:contentTypeVersion="1" ma:contentTypeDescription="Przekazywanie obrazu." ma:contentTypeScope="" ma:versionID="b34c69d152591210384b3c9fde6fd71a">
  <xsd:schema xmlns:xsd="http://www.w3.org/2001/XMLSchema" xmlns:xs="http://www.w3.org/2001/XMLSchema" xmlns:p="http://schemas.microsoft.com/office/2006/metadata/properties" xmlns:ns1="http://schemas.microsoft.com/sharepoint/v3" xmlns:ns2="96B42C34-CB05-4361-9888-1EA5FB0C8602" xmlns:ns3="http://schemas.microsoft.com/sharepoint/v3/fields" targetNamespace="http://schemas.microsoft.com/office/2006/metadata/properties" ma:root="true" ma:fieldsID="7ba74b989ba82cef160a5f2df3657f41" ns1:_="" ns2:_="" ns3:_="">
    <xsd:import namespace="http://schemas.microsoft.com/sharepoint/v3"/>
    <xsd:import namespace="96B42C34-CB05-4361-9888-1EA5FB0C8602"/>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Ścieżka adresu URL" ma:hidden="true" ma:list="Docs" ma:internalName="FileRef" ma:readOnly="true" ma:showField="FullUrl">
      <xsd:simpleType>
        <xsd:restriction base="dms:Lookup"/>
      </xsd:simpleType>
    </xsd:element>
    <xsd:element name="File_x0020_Type" ma:index="9" nillable="true" ma:displayName="Typ plików" ma:hidden="true" ma:internalName="File_x0020_Type" ma:readOnly="true">
      <xsd:simpleType>
        <xsd:restriction base="dms:Text"/>
      </xsd:simpleType>
    </xsd:element>
    <xsd:element name="HTML_x0020_File_x0020_Type" ma:index="10" nillable="true" ma:displayName="Typ pliku HTML" ma:hidden="true" ma:internalName="HTML_x0020_File_x0020_Type" ma:readOnly="true">
      <xsd:simpleType>
        <xsd:restriction base="dms:Text"/>
      </xsd:simpleType>
    </xsd:element>
    <xsd:element name="FSObjType" ma:index="11" nillable="true" ma:displayName="Typ elementu" ma:hidden="true" ma:list="Docs" ma:internalName="FSObjType" ma:readOnly="true" ma:showField="FSType">
      <xsd:simpleType>
        <xsd:restriction base="dms:Lookup"/>
      </xsd:simpleType>
    </xsd:element>
    <xsd:element name="PublishingStartDate" ma:index="27" nillable="true" ma:displayName="Planowana data rozpoczęcia" ma:description="" ma:hidden="true" ma:internalName="PublishingStartDate">
      <xsd:simpleType>
        <xsd:restriction base="dms:Unknown"/>
      </xsd:simpleType>
    </xsd:element>
    <xsd:element name="PublishingExpirationDate" ma:index="28" nillable="true" ma:displayName="Planowana data zakończenia"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B42C34-CB05-4361-9888-1EA5FB0C8602" elementFormDefault="qualified">
    <xsd:import namespace="http://schemas.microsoft.com/office/2006/documentManagement/types"/>
    <xsd:import namespace="http://schemas.microsoft.com/office/infopath/2007/PartnerControls"/>
    <xsd:element name="ThumbnailExists" ma:index="18" nillable="true" ma:displayName="Istnieje miniatura" ma:default="FALSE" ma:internalName="ThumbnailExists" ma:readOnly="true">
      <xsd:simpleType>
        <xsd:restriction base="dms:Boolean"/>
      </xsd:simpleType>
    </xsd:element>
    <xsd:element name="PreviewExists" ma:index="19" nillable="true" ma:displayName="Istnieje podgląd" ma:default="FALSE" ma:internalName="PreviewExists" ma:readOnly="true">
      <xsd:simpleType>
        <xsd:restriction base="dms:Boolean"/>
      </xsd:simpleType>
    </xsd:element>
    <xsd:element name="ImageWidth" ma:index="20" nillable="true" ma:displayName="Szerokość" ma:internalName="ImageWidth" ma:readOnly="true">
      <xsd:simpleType>
        <xsd:restriction base="dms:Unknown"/>
      </xsd:simpleType>
    </xsd:element>
    <xsd:element name="ImageHeight" ma:index="22" nillable="true" ma:displayName="Wysokość" ma:internalName="ImageHeight" ma:readOnly="true">
      <xsd:simpleType>
        <xsd:restriction base="dms:Unknown"/>
      </xsd:simpleType>
    </xsd:element>
    <xsd:element name="ImageCreateDate" ma:index="25" nillable="true" ma:displayName="Data zrobienia zdjęcia" ma:descriptio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Prawa autorskie"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or"/>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ma:index="23" ma:displayName="Komentarze"/>
        <xsd:element name="keywords" minOccurs="0" maxOccurs="1" type="xsd:string" ma:index="14" ma:displayName="Słowa kluczowe"/>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
    <Synchronization>Asynchronous</Synchronization>
    <Type>10001</Type>
    <SequenceNumber>10000</SequenceNumber>
    <Url/>
    <Assembly>ProIntegra.NBP.Intranet, Version=1.0.0.0, Culture=neutral, PublicKeyToken=3c45b0d0700232cb</Assembly>
    <Class>ProIntegra.NBP.Intranet.MainCTItemEventReciever</Class>
    <Data/>
    <Filter/>
  </Receiver>
  <Receiver>
    <Name/>
    <Synchronization>Asynchronous</Synchronization>
    <Type>10002</Type>
    <SequenceNumber>10000</SequenceNumber>
    <Url/>
    <Assembly>ProIntegra.NBP.Intranet, Version=1.0.0.0, Culture=neutral, PublicKeyToken=3c45b0d0700232cb</Assembly>
    <Class>ProIntegra.NBP.Intranet.MainCTItemEventReciever</Class>
    <Data/>
    <Filter/>
  </Receiver>
  <Receiver>
    <Name/>
    <Synchronization>Asynchronous</Synchronization>
    <Type>10004</Type>
    <SequenceNumber>10000</SequenceNumber>
    <Url/>
    <Assembly>ProIntegra.NBP.Intranet, Version=1.0.0.0, Culture=neutral, PublicKeyToken=3c45b0d0700232cb</Assembly>
    <Class>ProIntegra.NBP.Intranet.MainCTItemEventReciever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E7DD93-8FED-4C6F-B3EB-07C296056486}">
  <ds:schemaRefs>
    <ds:schemaRef ds:uri="http://schemas.microsoft.com/office/2006/documentManagement/types"/>
    <ds:schemaRef ds:uri="http://purl.org/dc/dcmitype/"/>
    <ds:schemaRef ds:uri="http://purl.org/dc/elements/1.1/"/>
    <ds:schemaRef ds:uri="96B42C34-CB05-4361-9888-1EA5FB0C8602"/>
    <ds:schemaRef ds:uri="http://schemas.openxmlformats.org/package/2006/metadata/core-properties"/>
    <ds:schemaRef ds:uri="http://schemas.microsoft.com/office/infopath/2007/PartnerControls"/>
    <ds:schemaRef ds:uri="http://schemas.microsoft.com/sharepoint/v3/fields"/>
    <ds:schemaRef ds:uri="http://purl.org/dc/terms/"/>
    <ds:schemaRef ds:uri="http://schemas.microsoft.com/sharepoint/v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6D131DF3-FC64-4886-9405-D97CEAD3E5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6B42C34-CB05-4361-9888-1EA5FB0C8602"/>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707CB7-29BD-4C4F-97D0-649D545166C0}">
  <ds:schemaRefs>
    <ds:schemaRef ds:uri="http://schemas.microsoft.com/sharepoint/events"/>
  </ds:schemaRefs>
</ds:datastoreItem>
</file>

<file path=customXml/itemProps4.xml><?xml version="1.0" encoding="utf-8"?>
<ds:datastoreItem xmlns:ds="http://schemas.openxmlformats.org/officeDocument/2006/customXml" ds:itemID="{507C3C61-7238-4016-B930-656D374B55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NBP_podstawowa_16x9_przyklady</Template>
  <TotalTime>71</TotalTime>
  <Words>2918</Words>
  <Application>Microsoft Office PowerPoint</Application>
  <PresentationFormat>Pokaz na ekranie (16:9)</PresentationFormat>
  <Paragraphs>241</Paragraphs>
  <Slides>25</Slides>
  <Notes>22</Notes>
  <HiddenSlides>0</HiddenSlides>
  <MMClips>0</MMClips>
  <ScaleCrop>false</ScaleCrop>
  <HeadingPairs>
    <vt:vector size="6" baseType="variant">
      <vt:variant>
        <vt:lpstr>Używane czcionki</vt:lpstr>
      </vt:variant>
      <vt:variant>
        <vt:i4>7</vt:i4>
      </vt:variant>
      <vt:variant>
        <vt:lpstr>Motyw</vt:lpstr>
      </vt:variant>
      <vt:variant>
        <vt:i4>5</vt:i4>
      </vt:variant>
      <vt:variant>
        <vt:lpstr>Tytuły slajdów</vt:lpstr>
      </vt:variant>
      <vt:variant>
        <vt:i4>25</vt:i4>
      </vt:variant>
    </vt:vector>
  </HeadingPairs>
  <TitlesOfParts>
    <vt:vector size="37" baseType="lpstr">
      <vt:lpstr>Arial</vt:lpstr>
      <vt:lpstr>Calibri</vt:lpstr>
      <vt:lpstr>Palatino Linotype</vt:lpstr>
      <vt:lpstr>Palatino Linotype</vt:lpstr>
      <vt:lpstr>Palatino type </vt:lpstr>
      <vt:lpstr>Verdana</vt:lpstr>
      <vt:lpstr>Wingdings</vt:lpstr>
      <vt:lpstr>Slajdy tytułowe</vt:lpstr>
      <vt:lpstr>Slajdy sekcji</vt:lpstr>
      <vt:lpstr>Slajdy treści</vt:lpstr>
      <vt:lpstr>Slajdy końcowe - jasne</vt:lpstr>
      <vt:lpstr>Slajdy końcowe - ciemne</vt:lpstr>
      <vt:lpstr>MIKOŁAJ KOPERNIK</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Narodowy Bank Polski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Ćwik, Natalia</dc:creator>
  <cp:keywords>NBP</cp:keywords>
  <dc:description/>
  <cp:lastModifiedBy>Giemza, Ewelina</cp:lastModifiedBy>
  <cp:revision>10</cp:revision>
  <dcterms:created xsi:type="dcterms:W3CDTF">2021-08-30T12:46:00Z</dcterms:created>
  <dcterms:modified xsi:type="dcterms:W3CDTF">2021-11-25T12:14:50Z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0x0101009148F5A04DDD49CBA7127AADA5FB792B00AADE34325A8B49CDA8BB4DB53328F21400C8A1055E58BAEC45BFC8C66F51690302</vt:lpwstr>
  </property>
  <property fmtid="{D5CDD505-2E9C-101B-9397-08002B2CF9AE}" pid="3" name="vti_imgdate">
    <vt:lpwstr/>
  </property>
  <property fmtid="{D5CDD505-2E9C-101B-9397-08002B2CF9AE}" pid="4" name="_SourceUrl">
    <vt:lpwstr/>
  </property>
  <property fmtid="{D5CDD505-2E9C-101B-9397-08002B2CF9AE}" pid="5" name="_SharedFileIndex">
    <vt:lpwstr/>
  </property>
</Properties>
</file>